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8" r:id="rId2"/>
    <p:sldId id="377" r:id="rId3"/>
    <p:sldId id="387" r:id="rId4"/>
    <p:sldId id="388" r:id="rId5"/>
    <p:sldId id="389" r:id="rId6"/>
    <p:sldId id="396" r:id="rId7"/>
  </p:sldIdLst>
  <p:sldSz cx="9144000" cy="6858000" type="screen4x3"/>
  <p:notesSz cx="6858000" cy="9144000"/>
  <p:custDataLst>
    <p:tags r:id="rId1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1" autoAdjust="0"/>
    <p:restoredTop sz="94660"/>
  </p:normalViewPr>
  <p:slideViewPr>
    <p:cSldViewPr>
      <p:cViewPr varScale="1">
        <p:scale>
          <a:sx n="75" d="100"/>
          <a:sy n="7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7D7F9-4D7C-48A1-B90C-5DB8A29D13A2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" y="-27384"/>
            <a:ext cx="4894060" cy="6885384"/>
          </a:xfrm>
          <a:prstGeom prst="rect">
            <a:avLst/>
          </a:prstGeom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vbcvb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857251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990600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24000"/>
            <a:ext cx="81724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SlideNumber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85775" y="6405563"/>
            <a:ext cx="360363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EF0A79-E139-4DE2-867C-273F86B0B010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9" name="Tekstvak 8"/>
          <p:cNvSpPr txBox="1"/>
          <p:nvPr/>
        </p:nvSpPr>
        <p:spPr>
          <a:xfrm>
            <a:off x="5208645" y="39624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Hilderink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900" y="4800600"/>
            <a:ext cx="4343400" cy="1775594"/>
          </a:xfrm>
        </p:spPr>
        <p:txBody>
          <a:bodyPr/>
          <a:lstStyle/>
          <a:p>
            <a:pPr algn="ctr"/>
            <a:r>
              <a:rPr lang="en-US" sz="1800" b="1" i="1" dirty="0" smtClean="0"/>
              <a:t>Burden </a:t>
            </a:r>
            <a:r>
              <a:rPr lang="en-US" sz="1800" b="1" i="1" dirty="0"/>
              <a:t>of Disease: Methodological Workshop </a:t>
            </a:r>
            <a:br>
              <a:rPr lang="en-US" sz="1800" b="1" i="1" dirty="0"/>
            </a:br>
            <a:r>
              <a:rPr lang="en-US" sz="1800" b="1" i="1" dirty="0"/>
              <a:t>15th and 16th September </a:t>
            </a:r>
            <a:br>
              <a:rPr lang="en-US" sz="1800" b="1" i="1" dirty="0"/>
            </a:br>
            <a:r>
              <a:rPr lang="en-US" sz="1800" b="1" i="1" dirty="0"/>
              <a:t>Royal Society of Edinburgh, </a:t>
            </a:r>
            <a:r>
              <a:rPr lang="en-US" sz="1800" b="1" i="1" dirty="0" smtClean="0"/>
              <a:t>Scotland</a:t>
            </a:r>
            <a:endParaRPr lang="en-GB" sz="1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208644" y="2782669"/>
            <a:ext cx="408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Burden of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Disease and the Netherlands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Projecten\V270241 VTV-2014\04 Uitvoering\Samenvattend rapport Engels\Website Engels\Figures TitF\FIGURE 3 VTV_rivm_01_ziektelast 9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5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908720"/>
            <a:ext cx="280831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Highest disease burden due to mental disorders, cardiovascular diseases and cancer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players in the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input</a:t>
            </a:r>
          </a:p>
          <a:p>
            <a:pPr lvl="1"/>
            <a:r>
              <a:rPr lang="en-US" dirty="0" smtClean="0"/>
              <a:t>NIVEL (GP registration)</a:t>
            </a:r>
          </a:p>
          <a:p>
            <a:pPr lvl="1"/>
            <a:r>
              <a:rPr lang="en-US" dirty="0" smtClean="0"/>
              <a:t>IKNL (Cancer registration)</a:t>
            </a:r>
          </a:p>
          <a:p>
            <a:pPr lvl="1"/>
            <a:r>
              <a:rPr lang="en-US" dirty="0" smtClean="0"/>
              <a:t>LIS-EUR-</a:t>
            </a:r>
            <a:r>
              <a:rPr lang="en-US" dirty="0" err="1" smtClean="0"/>
              <a:t>VeiligheidNL</a:t>
            </a:r>
            <a:r>
              <a:rPr lang="en-US" dirty="0" smtClean="0"/>
              <a:t> (Injuries)</a:t>
            </a:r>
          </a:p>
          <a:p>
            <a:pPr lvl="1"/>
            <a:r>
              <a:rPr lang="en-US" dirty="0" smtClean="0"/>
              <a:t>NSO CBS (</a:t>
            </a:r>
            <a:r>
              <a:rPr lang="en-US" dirty="0" err="1" smtClean="0"/>
              <a:t>CoD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BoD</a:t>
            </a:r>
            <a:r>
              <a:rPr lang="en-US" dirty="0" smtClean="0"/>
              <a:t> Estimation: RIVM</a:t>
            </a:r>
          </a:p>
          <a:p>
            <a:pPr lvl="1"/>
            <a:r>
              <a:rPr lang="en-US" dirty="0" smtClean="0"/>
              <a:t>Since the 1990s</a:t>
            </a:r>
          </a:p>
          <a:p>
            <a:pPr lvl="1"/>
            <a:r>
              <a:rPr lang="en-US" dirty="0" smtClean="0"/>
              <a:t>As part of the Public Health Status and Foresight (PHSF) Reports</a:t>
            </a:r>
          </a:p>
          <a:p>
            <a:pPr lvl="1"/>
            <a:r>
              <a:rPr lang="en-US" dirty="0" smtClean="0"/>
              <a:t>“Own” track e.g. Dutch Disability Study and Chronic Disease Model</a:t>
            </a:r>
          </a:p>
          <a:p>
            <a:pPr lvl="1"/>
            <a:r>
              <a:rPr lang="en-US" dirty="0" smtClean="0"/>
              <a:t>Prevalence approach for YLD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0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at RIVM</a:t>
            </a:r>
          </a:p>
          <a:p>
            <a:pPr lvl="1"/>
            <a:r>
              <a:rPr lang="en-US" dirty="0" smtClean="0"/>
              <a:t>PHSF overall </a:t>
            </a:r>
            <a:r>
              <a:rPr lang="en-US" dirty="0" err="1" smtClean="0"/>
              <a:t>BoD</a:t>
            </a:r>
            <a:endParaRPr lang="en-US" dirty="0" smtClean="0"/>
          </a:p>
          <a:p>
            <a:pPr lvl="1"/>
            <a:r>
              <a:rPr lang="en-US" dirty="0" smtClean="0"/>
              <a:t>Environmental </a:t>
            </a:r>
            <a:r>
              <a:rPr lang="en-US" dirty="0" err="1" smtClean="0"/>
              <a:t>BoD</a:t>
            </a:r>
            <a:r>
              <a:rPr lang="en-US" dirty="0" smtClean="0"/>
              <a:t> (e.g. for PM, Radon, Noise, SHS,…)</a:t>
            </a:r>
          </a:p>
          <a:p>
            <a:pPr lvl="1"/>
            <a:r>
              <a:rPr lang="en-US" dirty="0" smtClean="0"/>
              <a:t>Infectious disease-related </a:t>
            </a:r>
            <a:r>
              <a:rPr lang="en-US" dirty="0" err="1" smtClean="0"/>
              <a:t>BoD</a:t>
            </a:r>
            <a:r>
              <a:rPr lang="en-US" dirty="0" smtClean="0"/>
              <a:t> (</a:t>
            </a:r>
            <a:r>
              <a:rPr lang="en-US" dirty="0" err="1" smtClean="0"/>
              <a:t>e,g</a:t>
            </a:r>
            <a:r>
              <a:rPr lang="en-US" dirty="0" smtClean="0"/>
              <a:t>. food-born)</a:t>
            </a:r>
          </a:p>
          <a:p>
            <a:endParaRPr lang="en-US" dirty="0" smtClean="0"/>
          </a:p>
          <a:p>
            <a:r>
              <a:rPr lang="en-US" dirty="0" smtClean="0"/>
              <a:t>COST2HALE project </a:t>
            </a:r>
          </a:p>
          <a:p>
            <a:pPr lvl="1"/>
            <a:r>
              <a:rPr lang="en-US" dirty="0" smtClean="0"/>
              <a:t>Harmonize (where possible) methodology</a:t>
            </a:r>
          </a:p>
          <a:p>
            <a:pPr lvl="1"/>
            <a:r>
              <a:rPr lang="en-US" dirty="0" smtClean="0"/>
              <a:t>Inventory of </a:t>
            </a:r>
            <a:r>
              <a:rPr lang="en-US" dirty="0"/>
              <a:t>(broad) </a:t>
            </a:r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Assessment of top 10 interventions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Our Common Health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3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explicit which choices are made regarding:</a:t>
            </a:r>
          </a:p>
          <a:p>
            <a:pPr lvl="1"/>
            <a:r>
              <a:rPr lang="en-US" dirty="0" smtClean="0"/>
              <a:t>Incidence of prevalence approach</a:t>
            </a:r>
          </a:p>
          <a:p>
            <a:pPr lvl="1"/>
            <a:r>
              <a:rPr lang="en-US" dirty="0"/>
              <a:t>Disease stages</a:t>
            </a:r>
          </a:p>
          <a:p>
            <a:pPr lvl="1"/>
            <a:r>
              <a:rPr lang="en-US" dirty="0"/>
              <a:t>Disability weights</a:t>
            </a:r>
          </a:p>
          <a:p>
            <a:pPr lvl="1"/>
            <a:r>
              <a:rPr lang="en-US" dirty="0" smtClean="0"/>
              <a:t>Multimorbidity</a:t>
            </a:r>
            <a:endParaRPr lang="en-US" dirty="0"/>
          </a:p>
          <a:p>
            <a:pPr lvl="1"/>
            <a:r>
              <a:rPr lang="en-US" dirty="0" smtClean="0"/>
              <a:t>Life table</a:t>
            </a:r>
          </a:p>
          <a:p>
            <a:pPr lvl="1"/>
            <a:r>
              <a:rPr lang="en-US" dirty="0" smtClean="0"/>
              <a:t>Age weighting</a:t>
            </a:r>
          </a:p>
          <a:p>
            <a:pPr lvl="1"/>
            <a:r>
              <a:rPr lang="en-US" dirty="0" smtClean="0"/>
              <a:t>Discounting</a:t>
            </a:r>
          </a:p>
          <a:p>
            <a:pPr lvl="1"/>
            <a:r>
              <a:rPr lang="en-US" dirty="0" smtClean="0"/>
              <a:t>Attribution to risk factors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Our Common Health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Our Common Health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8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ID" val="Toc"/>
</p:tagLst>
</file>

<file path=ppt/theme/theme1.xml><?xml version="1.0" encoding="utf-8"?>
<a:theme xmlns:a="http://schemas.openxmlformats.org/drawingml/2006/main" name="Tijdelijk_bestand_Presentatie 3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 3</Template>
  <TotalTime>4586</TotalTime>
  <Words>187</Words>
  <Application>Microsoft Office PowerPoint</Application>
  <PresentationFormat>On-screen Show (4:3)</PresentationFormat>
  <Paragraphs>47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Tijdelijk_bestand_Presentatie 3</vt:lpstr>
      <vt:lpstr>Burden of Disease: Methodological Workshop  15th and 16th September  Royal Society of Edinburgh, Scotland</vt:lpstr>
      <vt:lpstr>PowerPoint Presentation</vt:lpstr>
      <vt:lpstr>Main players in the Netherlands</vt:lpstr>
      <vt:lpstr>Current Status</vt:lpstr>
      <vt:lpstr>Harmonize</vt:lpstr>
      <vt:lpstr>PowerPoint Presentation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Common Health</dc:title>
  <dc:creator>Henk Hilderink</dc:creator>
  <cp:lastModifiedBy>Henk Hilderink</cp:lastModifiedBy>
  <cp:revision>33</cp:revision>
  <dcterms:created xsi:type="dcterms:W3CDTF">2015-09-01T11:38:58Z</dcterms:created>
  <dcterms:modified xsi:type="dcterms:W3CDTF">2016-09-15T08:54:38Z</dcterms:modified>
</cp:coreProperties>
</file>