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96" r:id="rId3"/>
    <p:sldId id="295" r:id="rId4"/>
    <p:sldId id="281" r:id="rId5"/>
    <p:sldId id="259" r:id="rId6"/>
    <p:sldId id="287" r:id="rId7"/>
    <p:sldId id="288" r:id="rId8"/>
    <p:sldId id="289" r:id="rId9"/>
    <p:sldId id="284" r:id="rId10"/>
    <p:sldId id="283" r:id="rId11"/>
    <p:sldId id="258" r:id="rId12"/>
    <p:sldId id="282" r:id="rId13"/>
    <p:sldId id="291" r:id="rId14"/>
    <p:sldId id="294" r:id="rId1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6116"/>
    <a:srgbClr val="CD62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5689" autoAdjust="0"/>
  </p:normalViewPr>
  <p:slideViewPr>
    <p:cSldViewPr>
      <p:cViewPr varScale="1">
        <p:scale>
          <a:sx n="64" d="100"/>
          <a:sy n="64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4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D2348-F8EC-4518-8C95-F6FACD5B7652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27EA4331-AD13-43B8-A13B-1F67AD72DF5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BE" sz="1800" b="1" dirty="0" err="1" smtClean="0"/>
            <a:t>Surveys</a:t>
          </a:r>
          <a:r>
            <a:rPr lang="nl-BE" sz="1800" b="1" dirty="0" smtClean="0"/>
            <a:t>, Lifestyle, </a:t>
          </a:r>
          <a:r>
            <a:rPr lang="nl-BE" sz="1800" b="1" dirty="0" err="1" smtClean="0"/>
            <a:t>Chronic</a:t>
          </a:r>
          <a:r>
            <a:rPr lang="nl-BE" sz="1800" b="1" dirty="0" smtClean="0"/>
            <a:t> </a:t>
          </a:r>
          <a:r>
            <a:rPr lang="nl-BE" sz="1800" b="1" dirty="0" err="1" smtClean="0"/>
            <a:t>Diseases</a:t>
          </a:r>
          <a:endParaRPr lang="nl-BE" sz="1800" b="1" dirty="0"/>
        </a:p>
      </dgm:t>
    </dgm:pt>
    <dgm:pt modelId="{1EDE8C94-09C8-46C8-A5BE-E959592FCCF6}" type="parTrans" cxnId="{22EA9B85-D0A3-4BAE-92B9-4C138893B2FC}">
      <dgm:prSet/>
      <dgm:spPr/>
      <dgm:t>
        <a:bodyPr/>
        <a:lstStyle/>
        <a:p>
          <a:endParaRPr lang="nl-BE"/>
        </a:p>
      </dgm:t>
    </dgm:pt>
    <dgm:pt modelId="{5766DE69-7382-401A-9DC0-F02380B3A663}" type="sibTrans" cxnId="{22EA9B85-D0A3-4BAE-92B9-4C138893B2FC}">
      <dgm:prSet/>
      <dgm:spPr/>
      <dgm:t>
        <a:bodyPr/>
        <a:lstStyle/>
        <a:p>
          <a:endParaRPr lang="nl-BE"/>
        </a:p>
      </dgm:t>
    </dgm:pt>
    <dgm:pt modelId="{DE2FB832-8E6A-4BF7-AA37-9A72BA8B701A}" type="asst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600" dirty="0" smtClean="0"/>
            <a:t>Policy support</a:t>
          </a:r>
          <a:endParaRPr lang="nl-BE" sz="1600" dirty="0"/>
        </a:p>
      </dgm:t>
    </dgm:pt>
    <dgm:pt modelId="{CABCC61D-C98D-418D-AE52-B764B3672403}" type="parTrans" cxnId="{5DED2D82-B045-4889-B3CE-89BFFC33C084}">
      <dgm:prSet/>
      <dgm:spPr/>
      <dgm:t>
        <a:bodyPr/>
        <a:lstStyle/>
        <a:p>
          <a:endParaRPr lang="nl-BE"/>
        </a:p>
      </dgm:t>
    </dgm:pt>
    <dgm:pt modelId="{E7B5A758-C849-4631-BB37-1765A1E6FED9}" type="sibTrans" cxnId="{5DED2D82-B045-4889-B3CE-89BFFC33C084}">
      <dgm:prSet/>
      <dgm:spPr/>
      <dgm:t>
        <a:bodyPr/>
        <a:lstStyle/>
        <a:p>
          <a:endParaRPr lang="nl-BE"/>
        </a:p>
      </dgm:t>
    </dgm:pt>
    <dgm:pt modelId="{F23D06B7-2F18-495C-A443-05A9EB5302B7}">
      <dgm:prSet phldrT="[Text]" custT="1"/>
      <dgm:spPr/>
      <dgm:t>
        <a:bodyPr/>
        <a:lstStyle/>
        <a:p>
          <a:r>
            <a:rPr lang="nl-BE" sz="1600" b="1" dirty="0" smtClean="0"/>
            <a:t>Public Health </a:t>
          </a:r>
          <a:r>
            <a:rPr lang="nl-BE" sz="1600" b="1" dirty="0" err="1" smtClean="0"/>
            <a:t>Genomics</a:t>
          </a:r>
          <a:endParaRPr lang="nl-BE" sz="1600" b="1" dirty="0"/>
        </a:p>
      </dgm:t>
    </dgm:pt>
    <dgm:pt modelId="{B0F1C58F-946C-41DD-8EEE-CADA1DD5259D}" type="parTrans" cxnId="{1AC1E3D6-670B-4C9C-A035-C2432A5D777F}">
      <dgm:prSet/>
      <dgm:spPr/>
      <dgm:t>
        <a:bodyPr/>
        <a:lstStyle/>
        <a:p>
          <a:endParaRPr lang="nl-BE"/>
        </a:p>
      </dgm:t>
    </dgm:pt>
    <dgm:pt modelId="{37CA628B-B241-4B76-835C-1A489282E156}" type="sibTrans" cxnId="{1AC1E3D6-670B-4C9C-A035-C2432A5D777F}">
      <dgm:prSet/>
      <dgm:spPr/>
      <dgm:t>
        <a:bodyPr/>
        <a:lstStyle/>
        <a:p>
          <a:endParaRPr lang="nl-BE"/>
        </a:p>
      </dgm:t>
    </dgm:pt>
    <dgm:pt modelId="{33B95269-8036-45D9-8361-C8FE70D71096}">
      <dgm:prSet phldrT="[Text]" custT="1"/>
      <dgm:spPr/>
      <dgm:t>
        <a:bodyPr/>
        <a:lstStyle/>
        <a:p>
          <a:r>
            <a:rPr lang="nl-BE" sz="1600" b="1" dirty="0" smtClean="0"/>
            <a:t>Survey Research</a:t>
          </a:r>
          <a:endParaRPr lang="nl-BE" sz="1600" b="1" dirty="0"/>
        </a:p>
      </dgm:t>
    </dgm:pt>
    <dgm:pt modelId="{142F2E1D-2AA6-4D82-9C66-86FF3684499E}" type="parTrans" cxnId="{5DC97AA9-DE65-4BAD-96DD-7F2E8586A850}">
      <dgm:prSet/>
      <dgm:spPr/>
      <dgm:t>
        <a:bodyPr/>
        <a:lstStyle/>
        <a:p>
          <a:endParaRPr lang="nl-BE"/>
        </a:p>
      </dgm:t>
    </dgm:pt>
    <dgm:pt modelId="{5307398F-61AD-4DBF-837E-A7D749917163}" type="sibTrans" cxnId="{5DC97AA9-DE65-4BAD-96DD-7F2E8586A850}">
      <dgm:prSet/>
      <dgm:spPr/>
      <dgm:t>
        <a:bodyPr/>
        <a:lstStyle/>
        <a:p>
          <a:endParaRPr lang="nl-BE"/>
        </a:p>
      </dgm:t>
    </dgm:pt>
    <dgm:pt modelId="{97E23E37-9304-4218-9F0A-2BB1B9207DA0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BE" sz="1600" b="1" dirty="0" smtClean="0"/>
            <a:t>Public Health Indicators</a:t>
          </a:r>
          <a:endParaRPr lang="nl-BE" sz="1600" b="1" dirty="0"/>
        </a:p>
      </dgm:t>
    </dgm:pt>
    <dgm:pt modelId="{1589B746-E475-4F32-8718-57E2A8BA5C8C}" type="parTrans" cxnId="{9D0831D0-C3E4-4D18-B59E-013604784894}">
      <dgm:prSet/>
      <dgm:spPr/>
      <dgm:t>
        <a:bodyPr/>
        <a:lstStyle/>
        <a:p>
          <a:endParaRPr lang="nl-BE"/>
        </a:p>
      </dgm:t>
    </dgm:pt>
    <dgm:pt modelId="{F86760AF-2C77-4EC8-B97E-03B78B3A356F}" type="sibTrans" cxnId="{9D0831D0-C3E4-4D18-B59E-013604784894}">
      <dgm:prSet/>
      <dgm:spPr/>
      <dgm:t>
        <a:bodyPr/>
        <a:lstStyle/>
        <a:p>
          <a:endParaRPr lang="nl-BE"/>
        </a:p>
      </dgm:t>
    </dgm:pt>
    <dgm:pt modelId="{771FDFDD-E6E2-4EB0-A349-459FF7CA5ADE}" type="asst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600" dirty="0" smtClean="0"/>
            <a:t>Health </a:t>
          </a:r>
          <a:r>
            <a:rPr lang="nl-BE" sz="1600" dirty="0" err="1" smtClean="0"/>
            <a:t>Inequalities</a:t>
          </a:r>
          <a:endParaRPr lang="nl-BE" sz="1600" dirty="0"/>
        </a:p>
      </dgm:t>
    </dgm:pt>
    <dgm:pt modelId="{471D695C-6995-48D3-A5DC-FC3965E7863D}" type="parTrans" cxnId="{8DED32A8-E657-402C-8052-CF5142F8B73F}">
      <dgm:prSet/>
      <dgm:spPr/>
      <dgm:t>
        <a:bodyPr/>
        <a:lstStyle/>
        <a:p>
          <a:endParaRPr lang="nl-BE"/>
        </a:p>
      </dgm:t>
    </dgm:pt>
    <dgm:pt modelId="{63999D73-92BB-4FAE-8204-96587E36A759}" type="sibTrans" cxnId="{8DED32A8-E657-402C-8052-CF5142F8B73F}">
      <dgm:prSet/>
      <dgm:spPr/>
      <dgm:t>
        <a:bodyPr/>
        <a:lstStyle/>
        <a:p>
          <a:endParaRPr lang="nl-BE"/>
        </a:p>
      </dgm:t>
    </dgm:pt>
    <dgm:pt modelId="{5B60C859-C24A-49FB-BCC4-9DE8B0DBB6D6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600" dirty="0" smtClean="0"/>
            <a:t>SMPH </a:t>
          </a:r>
          <a:r>
            <a:rPr lang="nl-BE" sz="1600" dirty="0" err="1" smtClean="0"/>
            <a:t>methodology</a:t>
          </a:r>
          <a:endParaRPr lang="nl-BE" sz="1600" dirty="0"/>
        </a:p>
      </dgm:t>
    </dgm:pt>
    <dgm:pt modelId="{38C56786-0FF3-4223-8B32-43624BFC17B8}" type="parTrans" cxnId="{4047CF8B-ECB5-4612-9B31-AAD5B7D7C5F8}">
      <dgm:prSet/>
      <dgm:spPr/>
      <dgm:t>
        <a:bodyPr/>
        <a:lstStyle/>
        <a:p>
          <a:endParaRPr lang="nl-BE"/>
        </a:p>
      </dgm:t>
    </dgm:pt>
    <dgm:pt modelId="{B9B197A7-A555-44FA-BB3E-BAC160C086C5}" type="sibTrans" cxnId="{4047CF8B-ECB5-4612-9B31-AAD5B7D7C5F8}">
      <dgm:prSet/>
      <dgm:spPr/>
      <dgm:t>
        <a:bodyPr/>
        <a:lstStyle/>
        <a:p>
          <a:endParaRPr lang="nl-BE"/>
        </a:p>
      </dgm:t>
    </dgm:pt>
    <dgm:pt modelId="{ECCF9C42-5DED-46EA-8E06-1B6A28E8222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600" dirty="0" smtClean="0"/>
            <a:t>National Health Status</a:t>
          </a:r>
          <a:endParaRPr lang="nl-BE" sz="1600" dirty="0"/>
        </a:p>
      </dgm:t>
    </dgm:pt>
    <dgm:pt modelId="{6A7EA62F-9649-4811-89E7-3A49706D5B9B}" type="parTrans" cxnId="{ECF0E545-4F25-4F51-AF69-F582D8DFA4D7}">
      <dgm:prSet/>
      <dgm:spPr/>
      <dgm:t>
        <a:bodyPr/>
        <a:lstStyle/>
        <a:p>
          <a:endParaRPr lang="nl-BE"/>
        </a:p>
      </dgm:t>
    </dgm:pt>
    <dgm:pt modelId="{43BEEA08-574D-45B4-BD72-996000F52DD9}" type="sibTrans" cxnId="{ECF0E545-4F25-4F51-AF69-F582D8DFA4D7}">
      <dgm:prSet/>
      <dgm:spPr/>
      <dgm:t>
        <a:bodyPr/>
        <a:lstStyle/>
        <a:p>
          <a:endParaRPr lang="nl-BE"/>
        </a:p>
      </dgm:t>
    </dgm:pt>
    <dgm:pt modelId="{0E785154-004E-463E-A301-5AA333FC8A72}">
      <dgm:prSet custT="1"/>
      <dgm:spPr/>
      <dgm:t>
        <a:bodyPr/>
        <a:lstStyle/>
        <a:p>
          <a:r>
            <a:rPr lang="nl-BE" sz="1600" b="1" dirty="0" smtClean="0"/>
            <a:t>Drugs </a:t>
          </a:r>
          <a:r>
            <a:rPr lang="nl-BE" sz="1600" b="1" dirty="0" err="1" smtClean="0"/>
            <a:t>and</a:t>
          </a:r>
          <a:r>
            <a:rPr lang="nl-BE" sz="1600" b="1" dirty="0" smtClean="0"/>
            <a:t> </a:t>
          </a:r>
          <a:r>
            <a:rPr lang="nl-BE" sz="1600" b="1" dirty="0" err="1" smtClean="0"/>
            <a:t>Illegal</a:t>
          </a:r>
          <a:r>
            <a:rPr lang="nl-BE" sz="1600" b="1" dirty="0" smtClean="0"/>
            <a:t> </a:t>
          </a:r>
          <a:r>
            <a:rPr lang="nl-BE" sz="1600" b="1" dirty="0" err="1" smtClean="0"/>
            <a:t>Substances</a:t>
          </a:r>
          <a:endParaRPr lang="nl-BE" sz="1600" b="1" dirty="0"/>
        </a:p>
      </dgm:t>
    </dgm:pt>
    <dgm:pt modelId="{E290338B-7802-41E0-BB90-354DDD5D307A}" type="parTrans" cxnId="{45C0E3D7-484C-486D-B217-ECD88A5DB3F8}">
      <dgm:prSet/>
      <dgm:spPr/>
      <dgm:t>
        <a:bodyPr/>
        <a:lstStyle/>
        <a:p>
          <a:endParaRPr lang="nl-BE"/>
        </a:p>
      </dgm:t>
    </dgm:pt>
    <dgm:pt modelId="{A05C0F8E-5A55-49E2-8B00-4C47BB35DC07}" type="sibTrans" cxnId="{45C0E3D7-484C-486D-B217-ECD88A5DB3F8}">
      <dgm:prSet/>
      <dgm:spPr/>
      <dgm:t>
        <a:bodyPr/>
        <a:lstStyle/>
        <a:p>
          <a:endParaRPr lang="nl-BE"/>
        </a:p>
      </dgm:t>
    </dgm:pt>
    <dgm:pt modelId="{D6826A4F-E8B2-4AC6-8D80-586E4079F0F5}" type="pres">
      <dgm:prSet presAssocID="{872D2348-F8EC-4518-8C95-F6FACD5B76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EC96801-88F7-45F3-AD7B-B1B6A4028FAD}" type="pres">
      <dgm:prSet presAssocID="{27EA4331-AD13-43B8-A13B-1F67AD72DF5C}" presName="hierRoot1" presStyleCnt="0">
        <dgm:presLayoutVars>
          <dgm:hierBranch val="init"/>
        </dgm:presLayoutVars>
      </dgm:prSet>
      <dgm:spPr/>
    </dgm:pt>
    <dgm:pt modelId="{3ACA20A5-996A-440A-945C-DAE4546EDF9E}" type="pres">
      <dgm:prSet presAssocID="{27EA4331-AD13-43B8-A13B-1F67AD72DF5C}" presName="rootComposite1" presStyleCnt="0"/>
      <dgm:spPr/>
    </dgm:pt>
    <dgm:pt modelId="{5AD7B102-9D5F-45B9-8E03-18A30755C807}" type="pres">
      <dgm:prSet presAssocID="{27EA4331-AD13-43B8-A13B-1F67AD72DF5C}" presName="rootText1" presStyleLbl="node0" presStyleIdx="0" presStyleCnt="1" custScaleX="284423">
        <dgm:presLayoutVars>
          <dgm:chPref val="3"/>
        </dgm:presLayoutVars>
      </dgm:prSet>
      <dgm:spPr/>
      <dgm:t>
        <a:bodyPr/>
        <a:lstStyle/>
        <a:p>
          <a:endParaRPr lang="nl-BE"/>
        </a:p>
      </dgm:t>
    </dgm:pt>
    <dgm:pt modelId="{156A429D-6ED8-4BBB-AB27-DAEEB06FD46C}" type="pres">
      <dgm:prSet presAssocID="{27EA4331-AD13-43B8-A13B-1F67AD72DF5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005A05A-571B-4C77-850A-EE5BBFEC1DBC}" type="pres">
      <dgm:prSet presAssocID="{27EA4331-AD13-43B8-A13B-1F67AD72DF5C}" presName="hierChild2" presStyleCnt="0"/>
      <dgm:spPr/>
    </dgm:pt>
    <dgm:pt modelId="{9FF43986-58E8-4B89-B603-0D3BD23046AF}" type="pres">
      <dgm:prSet presAssocID="{B0F1C58F-946C-41DD-8EEE-CADA1DD5259D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51F6F3B-9422-451A-A9CC-9F5767882350}" type="pres">
      <dgm:prSet presAssocID="{F23D06B7-2F18-495C-A443-05A9EB5302B7}" presName="hierRoot2" presStyleCnt="0">
        <dgm:presLayoutVars>
          <dgm:hierBranch val="init"/>
        </dgm:presLayoutVars>
      </dgm:prSet>
      <dgm:spPr/>
    </dgm:pt>
    <dgm:pt modelId="{BDD579FD-9AEF-4B90-90B3-15CE35AF5D9C}" type="pres">
      <dgm:prSet presAssocID="{F23D06B7-2F18-495C-A443-05A9EB5302B7}" presName="rootComposite" presStyleCnt="0"/>
      <dgm:spPr/>
    </dgm:pt>
    <dgm:pt modelId="{E461A8A3-BAC9-4232-990F-780E1418D98B}" type="pres">
      <dgm:prSet presAssocID="{F23D06B7-2F18-495C-A443-05A9EB5302B7}" presName="rootText" presStyleLbl="node2" presStyleIdx="0" presStyleCnt="4" custLinFactNeighborX="-3911" custLinFactNeighborY="1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78DDE-0B76-445C-89F5-53CFEB60D85A}" type="pres">
      <dgm:prSet presAssocID="{F23D06B7-2F18-495C-A443-05A9EB5302B7}" presName="rootConnector" presStyleLbl="node2" presStyleIdx="0" presStyleCnt="4"/>
      <dgm:spPr/>
      <dgm:t>
        <a:bodyPr/>
        <a:lstStyle/>
        <a:p>
          <a:endParaRPr lang="en-US"/>
        </a:p>
      </dgm:t>
    </dgm:pt>
    <dgm:pt modelId="{4CA079D1-CE1E-4DC0-AC76-E2E45C40E4B2}" type="pres">
      <dgm:prSet presAssocID="{F23D06B7-2F18-495C-A443-05A9EB5302B7}" presName="hierChild4" presStyleCnt="0"/>
      <dgm:spPr/>
    </dgm:pt>
    <dgm:pt modelId="{E70EEECA-C2B8-474F-B000-DC66A0BA0B7B}" type="pres">
      <dgm:prSet presAssocID="{F23D06B7-2F18-495C-A443-05A9EB5302B7}" presName="hierChild5" presStyleCnt="0"/>
      <dgm:spPr/>
    </dgm:pt>
    <dgm:pt modelId="{05FA7B24-7739-411B-A045-735F5AE5C36F}" type="pres">
      <dgm:prSet presAssocID="{142F2E1D-2AA6-4D82-9C66-86FF3684499E}" presName="Name37" presStyleLbl="parChTrans1D2" presStyleIdx="1" presStyleCnt="6"/>
      <dgm:spPr/>
      <dgm:t>
        <a:bodyPr/>
        <a:lstStyle/>
        <a:p>
          <a:endParaRPr lang="en-US"/>
        </a:p>
      </dgm:t>
    </dgm:pt>
    <dgm:pt modelId="{7D2D75CB-3187-4BF8-8BCD-243E506BBD1C}" type="pres">
      <dgm:prSet presAssocID="{33B95269-8036-45D9-8361-C8FE70D71096}" presName="hierRoot2" presStyleCnt="0">
        <dgm:presLayoutVars>
          <dgm:hierBranch val="init"/>
        </dgm:presLayoutVars>
      </dgm:prSet>
      <dgm:spPr/>
    </dgm:pt>
    <dgm:pt modelId="{4CBE611A-10C2-4002-BFBF-09AD33F392A9}" type="pres">
      <dgm:prSet presAssocID="{33B95269-8036-45D9-8361-C8FE70D71096}" presName="rootComposite" presStyleCnt="0"/>
      <dgm:spPr/>
    </dgm:pt>
    <dgm:pt modelId="{62DC8F83-2891-47F9-BB45-3B1C3316C8AC}" type="pres">
      <dgm:prSet presAssocID="{33B95269-8036-45D9-8361-C8FE70D71096}" presName="rootText" presStyleLbl="node2" presStyleIdx="1" presStyleCnt="4" custLinFactNeighborX="-3911" custLinFactNeighborY="1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02CC1E-8B3F-411E-8F9B-D31E80206D08}" type="pres">
      <dgm:prSet presAssocID="{33B95269-8036-45D9-8361-C8FE70D71096}" presName="rootConnector" presStyleLbl="node2" presStyleIdx="1" presStyleCnt="4"/>
      <dgm:spPr/>
      <dgm:t>
        <a:bodyPr/>
        <a:lstStyle/>
        <a:p>
          <a:endParaRPr lang="en-US"/>
        </a:p>
      </dgm:t>
    </dgm:pt>
    <dgm:pt modelId="{2149FC08-D46B-4E91-9367-C0B6B94EAE22}" type="pres">
      <dgm:prSet presAssocID="{33B95269-8036-45D9-8361-C8FE70D71096}" presName="hierChild4" presStyleCnt="0"/>
      <dgm:spPr/>
    </dgm:pt>
    <dgm:pt modelId="{160CE048-6C25-454C-BD84-AFA5CE0898AA}" type="pres">
      <dgm:prSet presAssocID="{33B95269-8036-45D9-8361-C8FE70D71096}" presName="hierChild5" presStyleCnt="0"/>
      <dgm:spPr/>
    </dgm:pt>
    <dgm:pt modelId="{D33E33D3-EDB4-42C0-A6B7-9693F8D5D017}" type="pres">
      <dgm:prSet presAssocID="{1589B746-E475-4F32-8718-57E2A8BA5C8C}" presName="Name37" presStyleLbl="parChTrans1D2" presStyleIdx="2" presStyleCnt="6"/>
      <dgm:spPr/>
      <dgm:t>
        <a:bodyPr/>
        <a:lstStyle/>
        <a:p>
          <a:endParaRPr lang="en-US"/>
        </a:p>
      </dgm:t>
    </dgm:pt>
    <dgm:pt modelId="{C501402A-745B-4E21-8208-E3A9A67EF4ED}" type="pres">
      <dgm:prSet presAssocID="{97E23E37-9304-4218-9F0A-2BB1B9207DA0}" presName="hierRoot2" presStyleCnt="0">
        <dgm:presLayoutVars>
          <dgm:hierBranch val="init"/>
        </dgm:presLayoutVars>
      </dgm:prSet>
      <dgm:spPr/>
    </dgm:pt>
    <dgm:pt modelId="{AF8FD790-75F9-4F83-A029-A5647EF459F7}" type="pres">
      <dgm:prSet presAssocID="{97E23E37-9304-4218-9F0A-2BB1B9207DA0}" presName="rootComposite" presStyleCnt="0"/>
      <dgm:spPr/>
    </dgm:pt>
    <dgm:pt modelId="{482DCF11-9167-4D62-BAFB-0F0722CC5CE4}" type="pres">
      <dgm:prSet presAssocID="{97E23E37-9304-4218-9F0A-2BB1B9207DA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6F00E3-E71C-4C24-B666-80B3F2CF763F}" type="pres">
      <dgm:prSet presAssocID="{97E23E37-9304-4218-9F0A-2BB1B9207DA0}" presName="rootConnector" presStyleLbl="node2" presStyleIdx="2" presStyleCnt="4"/>
      <dgm:spPr/>
      <dgm:t>
        <a:bodyPr/>
        <a:lstStyle/>
        <a:p>
          <a:endParaRPr lang="en-US"/>
        </a:p>
      </dgm:t>
    </dgm:pt>
    <dgm:pt modelId="{ACD972D2-E1C5-478D-8603-4DAB49D19321}" type="pres">
      <dgm:prSet presAssocID="{97E23E37-9304-4218-9F0A-2BB1B9207DA0}" presName="hierChild4" presStyleCnt="0"/>
      <dgm:spPr/>
    </dgm:pt>
    <dgm:pt modelId="{CBD0C211-A57F-4FA2-9779-09B1C78D3F30}" type="pres">
      <dgm:prSet presAssocID="{38C56786-0FF3-4223-8B32-43624BFC17B8}" presName="Name37" presStyleLbl="parChTrans1D3" presStyleIdx="0" presStyleCnt="2"/>
      <dgm:spPr/>
      <dgm:t>
        <a:bodyPr/>
        <a:lstStyle/>
        <a:p>
          <a:endParaRPr lang="en-US"/>
        </a:p>
      </dgm:t>
    </dgm:pt>
    <dgm:pt modelId="{AF222CD1-DA2B-47CE-8E29-840D90F52C8A}" type="pres">
      <dgm:prSet presAssocID="{5B60C859-C24A-49FB-BCC4-9DE8B0DBB6D6}" presName="hierRoot2" presStyleCnt="0">
        <dgm:presLayoutVars>
          <dgm:hierBranch val="init"/>
        </dgm:presLayoutVars>
      </dgm:prSet>
      <dgm:spPr/>
    </dgm:pt>
    <dgm:pt modelId="{7842F63E-105E-4F4E-AFCE-7B4A88523D0B}" type="pres">
      <dgm:prSet presAssocID="{5B60C859-C24A-49FB-BCC4-9DE8B0DBB6D6}" presName="rootComposite" presStyleCnt="0"/>
      <dgm:spPr/>
    </dgm:pt>
    <dgm:pt modelId="{D8222871-D9D3-4358-939D-101715E2AAB5}" type="pres">
      <dgm:prSet presAssocID="{5B60C859-C24A-49FB-BCC4-9DE8B0DBB6D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5B3B16-B04F-4CD1-A05F-81C6A13817D4}" type="pres">
      <dgm:prSet presAssocID="{5B60C859-C24A-49FB-BCC4-9DE8B0DBB6D6}" presName="rootConnector" presStyleLbl="node3" presStyleIdx="0" presStyleCnt="2"/>
      <dgm:spPr/>
      <dgm:t>
        <a:bodyPr/>
        <a:lstStyle/>
        <a:p>
          <a:endParaRPr lang="en-US"/>
        </a:p>
      </dgm:t>
    </dgm:pt>
    <dgm:pt modelId="{3A999E9F-403A-46F4-85A6-37CEC1DC9874}" type="pres">
      <dgm:prSet presAssocID="{5B60C859-C24A-49FB-BCC4-9DE8B0DBB6D6}" presName="hierChild4" presStyleCnt="0"/>
      <dgm:spPr/>
    </dgm:pt>
    <dgm:pt modelId="{D0B9F7B7-889E-4566-8D3C-D3795472C627}" type="pres">
      <dgm:prSet presAssocID="{5B60C859-C24A-49FB-BCC4-9DE8B0DBB6D6}" presName="hierChild5" presStyleCnt="0"/>
      <dgm:spPr/>
    </dgm:pt>
    <dgm:pt modelId="{64FB1FA0-085C-4511-9BDA-B27E70A0DF3F}" type="pres">
      <dgm:prSet presAssocID="{6A7EA62F-9649-4811-89E7-3A49706D5B9B}" presName="Name37" presStyleLbl="parChTrans1D3" presStyleIdx="1" presStyleCnt="2"/>
      <dgm:spPr/>
      <dgm:t>
        <a:bodyPr/>
        <a:lstStyle/>
        <a:p>
          <a:endParaRPr lang="en-US"/>
        </a:p>
      </dgm:t>
    </dgm:pt>
    <dgm:pt modelId="{B687E550-6651-48DF-9EA2-91321FC52ED2}" type="pres">
      <dgm:prSet presAssocID="{ECCF9C42-5DED-46EA-8E06-1B6A28E8222B}" presName="hierRoot2" presStyleCnt="0">
        <dgm:presLayoutVars>
          <dgm:hierBranch val="init"/>
        </dgm:presLayoutVars>
      </dgm:prSet>
      <dgm:spPr/>
    </dgm:pt>
    <dgm:pt modelId="{F6E71EB6-9B4D-4E16-97CE-9994DA6DAAC1}" type="pres">
      <dgm:prSet presAssocID="{ECCF9C42-5DED-46EA-8E06-1B6A28E8222B}" presName="rootComposite" presStyleCnt="0"/>
      <dgm:spPr/>
    </dgm:pt>
    <dgm:pt modelId="{70CE5DAA-1935-4993-93EA-9143E78684DC}" type="pres">
      <dgm:prSet presAssocID="{ECCF9C42-5DED-46EA-8E06-1B6A28E8222B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nl-BE"/>
        </a:p>
      </dgm:t>
    </dgm:pt>
    <dgm:pt modelId="{613312F8-55A1-46A3-B08F-681EC78C8563}" type="pres">
      <dgm:prSet presAssocID="{ECCF9C42-5DED-46EA-8E06-1B6A28E8222B}" presName="rootConnector" presStyleLbl="node3" presStyleIdx="1" presStyleCnt="2"/>
      <dgm:spPr/>
      <dgm:t>
        <a:bodyPr/>
        <a:lstStyle/>
        <a:p>
          <a:endParaRPr lang="en-US"/>
        </a:p>
      </dgm:t>
    </dgm:pt>
    <dgm:pt modelId="{67C22EBA-A811-4BB5-AD80-F3898DE11BC1}" type="pres">
      <dgm:prSet presAssocID="{ECCF9C42-5DED-46EA-8E06-1B6A28E8222B}" presName="hierChild4" presStyleCnt="0"/>
      <dgm:spPr/>
    </dgm:pt>
    <dgm:pt modelId="{ADDC1E28-F29D-48A3-B82E-8DDCFD3C9832}" type="pres">
      <dgm:prSet presAssocID="{ECCF9C42-5DED-46EA-8E06-1B6A28E8222B}" presName="hierChild5" presStyleCnt="0"/>
      <dgm:spPr/>
    </dgm:pt>
    <dgm:pt modelId="{39A65E3D-B056-41BD-B58F-6DD671F48111}" type="pres">
      <dgm:prSet presAssocID="{97E23E37-9304-4218-9F0A-2BB1B9207DA0}" presName="hierChild5" presStyleCnt="0"/>
      <dgm:spPr/>
    </dgm:pt>
    <dgm:pt modelId="{11E90C62-EAF8-4ED5-8660-E6536D57B7F1}" type="pres">
      <dgm:prSet presAssocID="{E290338B-7802-41E0-BB90-354DDD5D307A}" presName="Name37" presStyleLbl="parChTrans1D2" presStyleIdx="3" presStyleCnt="6"/>
      <dgm:spPr/>
      <dgm:t>
        <a:bodyPr/>
        <a:lstStyle/>
        <a:p>
          <a:endParaRPr lang="en-US"/>
        </a:p>
      </dgm:t>
    </dgm:pt>
    <dgm:pt modelId="{D62CF7E2-F0E9-4345-AE74-7C3DF4503001}" type="pres">
      <dgm:prSet presAssocID="{0E785154-004E-463E-A301-5AA333FC8A72}" presName="hierRoot2" presStyleCnt="0">
        <dgm:presLayoutVars>
          <dgm:hierBranch val="init"/>
        </dgm:presLayoutVars>
      </dgm:prSet>
      <dgm:spPr/>
    </dgm:pt>
    <dgm:pt modelId="{5890CEBB-51FA-4069-B86A-1BE3886DA5FF}" type="pres">
      <dgm:prSet presAssocID="{0E785154-004E-463E-A301-5AA333FC8A72}" presName="rootComposite" presStyleCnt="0"/>
      <dgm:spPr/>
    </dgm:pt>
    <dgm:pt modelId="{8CEACE73-49C0-4867-AF34-459BBA0B7565}" type="pres">
      <dgm:prSet presAssocID="{0E785154-004E-463E-A301-5AA333FC8A72}" presName="rootText" presStyleLbl="node2" presStyleIdx="3" presStyleCnt="4" custLinFactNeighborX="-3911" custLinFactNeighborY="155">
        <dgm:presLayoutVars>
          <dgm:chPref val="3"/>
        </dgm:presLayoutVars>
      </dgm:prSet>
      <dgm:spPr/>
      <dgm:t>
        <a:bodyPr/>
        <a:lstStyle/>
        <a:p>
          <a:endParaRPr lang="nl-BE"/>
        </a:p>
      </dgm:t>
    </dgm:pt>
    <dgm:pt modelId="{B3B8F7CC-F007-4698-9E96-1BF0A173E751}" type="pres">
      <dgm:prSet presAssocID="{0E785154-004E-463E-A301-5AA333FC8A72}" presName="rootConnector" presStyleLbl="node2" presStyleIdx="3" presStyleCnt="4"/>
      <dgm:spPr/>
      <dgm:t>
        <a:bodyPr/>
        <a:lstStyle/>
        <a:p>
          <a:endParaRPr lang="en-US"/>
        </a:p>
      </dgm:t>
    </dgm:pt>
    <dgm:pt modelId="{0FFE2C19-EC05-45F6-B8DA-D050B28C78FD}" type="pres">
      <dgm:prSet presAssocID="{0E785154-004E-463E-A301-5AA333FC8A72}" presName="hierChild4" presStyleCnt="0"/>
      <dgm:spPr/>
    </dgm:pt>
    <dgm:pt modelId="{0B482DE8-FCAB-42C8-8BA9-221F55602EAA}" type="pres">
      <dgm:prSet presAssocID="{0E785154-004E-463E-A301-5AA333FC8A72}" presName="hierChild5" presStyleCnt="0"/>
      <dgm:spPr/>
    </dgm:pt>
    <dgm:pt modelId="{BE9D689B-C6E3-49B6-87D8-2FFA16332956}" type="pres">
      <dgm:prSet presAssocID="{27EA4331-AD13-43B8-A13B-1F67AD72DF5C}" presName="hierChild3" presStyleCnt="0"/>
      <dgm:spPr/>
    </dgm:pt>
    <dgm:pt modelId="{7FAF3C57-1481-4CDC-8956-2903D99C21FD}" type="pres">
      <dgm:prSet presAssocID="{CABCC61D-C98D-418D-AE52-B764B3672403}" presName="Name111" presStyleLbl="parChTrans1D2" presStyleIdx="4" presStyleCnt="6"/>
      <dgm:spPr/>
      <dgm:t>
        <a:bodyPr/>
        <a:lstStyle/>
        <a:p>
          <a:endParaRPr lang="en-US"/>
        </a:p>
      </dgm:t>
    </dgm:pt>
    <dgm:pt modelId="{06D75DF6-828D-48FE-A492-688937F7C14C}" type="pres">
      <dgm:prSet presAssocID="{DE2FB832-8E6A-4BF7-AA37-9A72BA8B701A}" presName="hierRoot3" presStyleCnt="0">
        <dgm:presLayoutVars>
          <dgm:hierBranch val="init"/>
        </dgm:presLayoutVars>
      </dgm:prSet>
      <dgm:spPr/>
    </dgm:pt>
    <dgm:pt modelId="{D792BFD3-B19F-423F-8B40-201532EBD43D}" type="pres">
      <dgm:prSet presAssocID="{DE2FB832-8E6A-4BF7-AA37-9A72BA8B701A}" presName="rootComposite3" presStyleCnt="0"/>
      <dgm:spPr/>
    </dgm:pt>
    <dgm:pt modelId="{27CCED78-68B3-4408-B6EE-93A455AE59E9}" type="pres">
      <dgm:prSet presAssocID="{DE2FB832-8E6A-4BF7-AA37-9A72BA8B701A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nl-BE"/>
        </a:p>
      </dgm:t>
    </dgm:pt>
    <dgm:pt modelId="{483DE8BC-1F35-4115-A4B6-2D620F02D1C9}" type="pres">
      <dgm:prSet presAssocID="{DE2FB832-8E6A-4BF7-AA37-9A72BA8B701A}" presName="rootConnector3" presStyleLbl="asst1" presStyleIdx="0" presStyleCnt="2"/>
      <dgm:spPr/>
      <dgm:t>
        <a:bodyPr/>
        <a:lstStyle/>
        <a:p>
          <a:endParaRPr lang="en-US"/>
        </a:p>
      </dgm:t>
    </dgm:pt>
    <dgm:pt modelId="{A67077BF-1DC2-4F93-A593-0ED753ACF53D}" type="pres">
      <dgm:prSet presAssocID="{DE2FB832-8E6A-4BF7-AA37-9A72BA8B701A}" presName="hierChild6" presStyleCnt="0"/>
      <dgm:spPr/>
    </dgm:pt>
    <dgm:pt modelId="{83B63948-4FDD-4B74-AADC-C5CC335190C8}" type="pres">
      <dgm:prSet presAssocID="{DE2FB832-8E6A-4BF7-AA37-9A72BA8B701A}" presName="hierChild7" presStyleCnt="0"/>
      <dgm:spPr/>
    </dgm:pt>
    <dgm:pt modelId="{6DB1EE81-F486-41E0-88D6-61CBB51C5DA7}" type="pres">
      <dgm:prSet presAssocID="{471D695C-6995-48D3-A5DC-FC3965E7863D}" presName="Name111" presStyleLbl="parChTrans1D2" presStyleIdx="5" presStyleCnt="6"/>
      <dgm:spPr/>
      <dgm:t>
        <a:bodyPr/>
        <a:lstStyle/>
        <a:p>
          <a:endParaRPr lang="en-US"/>
        </a:p>
      </dgm:t>
    </dgm:pt>
    <dgm:pt modelId="{B1B8AD16-4582-4A5E-B4CC-C03264DAAF55}" type="pres">
      <dgm:prSet presAssocID="{771FDFDD-E6E2-4EB0-A349-459FF7CA5ADE}" presName="hierRoot3" presStyleCnt="0">
        <dgm:presLayoutVars>
          <dgm:hierBranch val="init"/>
        </dgm:presLayoutVars>
      </dgm:prSet>
      <dgm:spPr/>
    </dgm:pt>
    <dgm:pt modelId="{0EEC0EB4-8BF0-47C3-AD42-B72CFA01E5A5}" type="pres">
      <dgm:prSet presAssocID="{771FDFDD-E6E2-4EB0-A349-459FF7CA5ADE}" presName="rootComposite3" presStyleCnt="0"/>
      <dgm:spPr/>
    </dgm:pt>
    <dgm:pt modelId="{B9DD65E9-35EF-44FD-9344-C36A42EE10CA}" type="pres">
      <dgm:prSet presAssocID="{771FDFDD-E6E2-4EB0-A349-459FF7CA5ADE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nl-BE"/>
        </a:p>
      </dgm:t>
    </dgm:pt>
    <dgm:pt modelId="{5A5DB5E9-7259-47D6-9E85-E38A4A75551B}" type="pres">
      <dgm:prSet presAssocID="{771FDFDD-E6E2-4EB0-A349-459FF7CA5ADE}" presName="rootConnector3" presStyleLbl="asst1" presStyleIdx="1" presStyleCnt="2"/>
      <dgm:spPr/>
      <dgm:t>
        <a:bodyPr/>
        <a:lstStyle/>
        <a:p>
          <a:endParaRPr lang="en-US"/>
        </a:p>
      </dgm:t>
    </dgm:pt>
    <dgm:pt modelId="{50FAB5DA-0E35-4B23-9B75-7849B6E2A14B}" type="pres">
      <dgm:prSet presAssocID="{771FDFDD-E6E2-4EB0-A349-459FF7CA5ADE}" presName="hierChild6" presStyleCnt="0"/>
      <dgm:spPr/>
    </dgm:pt>
    <dgm:pt modelId="{13A0E2C7-1CEC-4D88-8F4B-34ACA24F168B}" type="pres">
      <dgm:prSet presAssocID="{771FDFDD-E6E2-4EB0-A349-459FF7CA5ADE}" presName="hierChild7" presStyleCnt="0"/>
      <dgm:spPr/>
    </dgm:pt>
  </dgm:ptLst>
  <dgm:cxnLst>
    <dgm:cxn modelId="{846892CE-49A9-4B4B-BE0F-46F9F813EC2C}" type="presOf" srcId="{6A7EA62F-9649-4811-89E7-3A49706D5B9B}" destId="{64FB1FA0-085C-4511-9BDA-B27E70A0DF3F}" srcOrd="0" destOrd="0" presId="urn:microsoft.com/office/officeart/2005/8/layout/orgChart1"/>
    <dgm:cxn modelId="{A797A94A-0AB8-4D29-BFEF-355E5A8162AD}" type="presOf" srcId="{5B60C859-C24A-49FB-BCC4-9DE8B0DBB6D6}" destId="{D95B3B16-B04F-4CD1-A05F-81C6A13817D4}" srcOrd="1" destOrd="0" presId="urn:microsoft.com/office/officeart/2005/8/layout/orgChart1"/>
    <dgm:cxn modelId="{331DA875-7C9F-402E-B41B-4FB2466CACB7}" type="presOf" srcId="{771FDFDD-E6E2-4EB0-A349-459FF7CA5ADE}" destId="{B9DD65E9-35EF-44FD-9344-C36A42EE10CA}" srcOrd="0" destOrd="0" presId="urn:microsoft.com/office/officeart/2005/8/layout/orgChart1"/>
    <dgm:cxn modelId="{4667FC97-9489-4400-8633-9826439FF787}" type="presOf" srcId="{97E23E37-9304-4218-9F0A-2BB1B9207DA0}" destId="{C16F00E3-E71C-4C24-B666-80B3F2CF763F}" srcOrd="1" destOrd="0" presId="urn:microsoft.com/office/officeart/2005/8/layout/orgChart1"/>
    <dgm:cxn modelId="{FE3FC700-1C04-43B1-8DA3-ABFD1816A416}" type="presOf" srcId="{5B60C859-C24A-49FB-BCC4-9DE8B0DBB6D6}" destId="{D8222871-D9D3-4358-939D-101715E2AAB5}" srcOrd="0" destOrd="0" presId="urn:microsoft.com/office/officeart/2005/8/layout/orgChart1"/>
    <dgm:cxn modelId="{FD7A7A69-405A-4DF1-84F5-571915447CBF}" type="presOf" srcId="{F23D06B7-2F18-495C-A443-05A9EB5302B7}" destId="{E461A8A3-BAC9-4232-990F-780E1418D98B}" srcOrd="0" destOrd="0" presId="urn:microsoft.com/office/officeart/2005/8/layout/orgChart1"/>
    <dgm:cxn modelId="{ECF0E545-4F25-4F51-AF69-F582D8DFA4D7}" srcId="{97E23E37-9304-4218-9F0A-2BB1B9207DA0}" destId="{ECCF9C42-5DED-46EA-8E06-1B6A28E8222B}" srcOrd="1" destOrd="0" parTransId="{6A7EA62F-9649-4811-89E7-3A49706D5B9B}" sibTransId="{43BEEA08-574D-45B4-BD72-996000F52DD9}"/>
    <dgm:cxn modelId="{F42E7906-36A3-4C80-A53A-5102A59AFA50}" type="presOf" srcId="{ECCF9C42-5DED-46EA-8E06-1B6A28E8222B}" destId="{70CE5DAA-1935-4993-93EA-9143E78684DC}" srcOrd="0" destOrd="0" presId="urn:microsoft.com/office/officeart/2005/8/layout/orgChart1"/>
    <dgm:cxn modelId="{6FDFAED1-D6B1-4C5C-8BA7-0A504A2577EE}" type="presOf" srcId="{1589B746-E475-4F32-8718-57E2A8BA5C8C}" destId="{D33E33D3-EDB4-42C0-A6B7-9693F8D5D017}" srcOrd="0" destOrd="0" presId="urn:microsoft.com/office/officeart/2005/8/layout/orgChart1"/>
    <dgm:cxn modelId="{5DED2D82-B045-4889-B3CE-89BFFC33C084}" srcId="{27EA4331-AD13-43B8-A13B-1F67AD72DF5C}" destId="{DE2FB832-8E6A-4BF7-AA37-9A72BA8B701A}" srcOrd="0" destOrd="0" parTransId="{CABCC61D-C98D-418D-AE52-B764B3672403}" sibTransId="{E7B5A758-C849-4631-BB37-1765A1E6FED9}"/>
    <dgm:cxn modelId="{E039FEC0-6A14-4419-8BF9-B18B54575118}" type="presOf" srcId="{0E785154-004E-463E-A301-5AA333FC8A72}" destId="{B3B8F7CC-F007-4698-9E96-1BF0A173E751}" srcOrd="1" destOrd="0" presId="urn:microsoft.com/office/officeart/2005/8/layout/orgChart1"/>
    <dgm:cxn modelId="{8DED32A8-E657-402C-8052-CF5142F8B73F}" srcId="{27EA4331-AD13-43B8-A13B-1F67AD72DF5C}" destId="{771FDFDD-E6E2-4EB0-A349-459FF7CA5ADE}" srcOrd="1" destOrd="0" parTransId="{471D695C-6995-48D3-A5DC-FC3965E7863D}" sibTransId="{63999D73-92BB-4FAE-8204-96587E36A759}"/>
    <dgm:cxn modelId="{4047CF8B-ECB5-4612-9B31-AAD5B7D7C5F8}" srcId="{97E23E37-9304-4218-9F0A-2BB1B9207DA0}" destId="{5B60C859-C24A-49FB-BCC4-9DE8B0DBB6D6}" srcOrd="0" destOrd="0" parTransId="{38C56786-0FF3-4223-8B32-43624BFC17B8}" sibTransId="{B9B197A7-A555-44FA-BB3E-BAC160C086C5}"/>
    <dgm:cxn modelId="{D0BFED6A-382F-4830-ADA4-F74CE55A6BBE}" type="presOf" srcId="{0E785154-004E-463E-A301-5AA333FC8A72}" destId="{8CEACE73-49C0-4867-AF34-459BBA0B7565}" srcOrd="0" destOrd="0" presId="urn:microsoft.com/office/officeart/2005/8/layout/orgChart1"/>
    <dgm:cxn modelId="{5DC97AA9-DE65-4BAD-96DD-7F2E8586A850}" srcId="{27EA4331-AD13-43B8-A13B-1F67AD72DF5C}" destId="{33B95269-8036-45D9-8361-C8FE70D71096}" srcOrd="3" destOrd="0" parTransId="{142F2E1D-2AA6-4D82-9C66-86FF3684499E}" sibTransId="{5307398F-61AD-4DBF-837E-A7D749917163}"/>
    <dgm:cxn modelId="{3AA0E214-C291-4ABF-875C-F41C41FA14E8}" type="presOf" srcId="{38C56786-0FF3-4223-8B32-43624BFC17B8}" destId="{CBD0C211-A57F-4FA2-9779-09B1C78D3F30}" srcOrd="0" destOrd="0" presId="urn:microsoft.com/office/officeart/2005/8/layout/orgChart1"/>
    <dgm:cxn modelId="{D1C1F257-5B57-4265-BE97-BD29E2F8B0E0}" type="presOf" srcId="{33B95269-8036-45D9-8361-C8FE70D71096}" destId="{62DC8F83-2891-47F9-BB45-3B1C3316C8AC}" srcOrd="0" destOrd="0" presId="urn:microsoft.com/office/officeart/2005/8/layout/orgChart1"/>
    <dgm:cxn modelId="{071824CA-B7AE-40D8-B42F-233B245B8EA6}" type="presOf" srcId="{142F2E1D-2AA6-4D82-9C66-86FF3684499E}" destId="{05FA7B24-7739-411B-A045-735F5AE5C36F}" srcOrd="0" destOrd="0" presId="urn:microsoft.com/office/officeart/2005/8/layout/orgChart1"/>
    <dgm:cxn modelId="{1AC1E3D6-670B-4C9C-A035-C2432A5D777F}" srcId="{27EA4331-AD13-43B8-A13B-1F67AD72DF5C}" destId="{F23D06B7-2F18-495C-A443-05A9EB5302B7}" srcOrd="2" destOrd="0" parTransId="{B0F1C58F-946C-41DD-8EEE-CADA1DD5259D}" sibTransId="{37CA628B-B241-4B76-835C-1A489282E156}"/>
    <dgm:cxn modelId="{5DAE425F-80C9-436B-AEBB-108AAD157C77}" type="presOf" srcId="{97E23E37-9304-4218-9F0A-2BB1B9207DA0}" destId="{482DCF11-9167-4D62-BAFB-0F0722CC5CE4}" srcOrd="0" destOrd="0" presId="urn:microsoft.com/office/officeart/2005/8/layout/orgChart1"/>
    <dgm:cxn modelId="{9D0831D0-C3E4-4D18-B59E-013604784894}" srcId="{27EA4331-AD13-43B8-A13B-1F67AD72DF5C}" destId="{97E23E37-9304-4218-9F0A-2BB1B9207DA0}" srcOrd="4" destOrd="0" parTransId="{1589B746-E475-4F32-8718-57E2A8BA5C8C}" sibTransId="{F86760AF-2C77-4EC8-B97E-03B78B3A356F}"/>
    <dgm:cxn modelId="{D2FB5501-9BAC-4E04-B456-8A9136A5F3C7}" type="presOf" srcId="{E290338B-7802-41E0-BB90-354DDD5D307A}" destId="{11E90C62-EAF8-4ED5-8660-E6536D57B7F1}" srcOrd="0" destOrd="0" presId="urn:microsoft.com/office/officeart/2005/8/layout/orgChart1"/>
    <dgm:cxn modelId="{761B8774-65C8-4B8C-9594-51ACE8B296E2}" type="presOf" srcId="{DE2FB832-8E6A-4BF7-AA37-9A72BA8B701A}" destId="{483DE8BC-1F35-4115-A4B6-2D620F02D1C9}" srcOrd="1" destOrd="0" presId="urn:microsoft.com/office/officeart/2005/8/layout/orgChart1"/>
    <dgm:cxn modelId="{DB2B32E6-7C4D-4BB0-9A61-5CFC031E9F94}" type="presOf" srcId="{B0F1C58F-946C-41DD-8EEE-CADA1DD5259D}" destId="{9FF43986-58E8-4B89-B603-0D3BD23046AF}" srcOrd="0" destOrd="0" presId="urn:microsoft.com/office/officeart/2005/8/layout/orgChart1"/>
    <dgm:cxn modelId="{6959DDA8-728B-4D0A-AE93-C939AA63E4F5}" type="presOf" srcId="{F23D06B7-2F18-495C-A443-05A9EB5302B7}" destId="{86178DDE-0B76-445C-89F5-53CFEB60D85A}" srcOrd="1" destOrd="0" presId="urn:microsoft.com/office/officeart/2005/8/layout/orgChart1"/>
    <dgm:cxn modelId="{78C8E6CE-2475-45E7-B3CE-0EDC0A708D5C}" type="presOf" srcId="{471D695C-6995-48D3-A5DC-FC3965E7863D}" destId="{6DB1EE81-F486-41E0-88D6-61CBB51C5DA7}" srcOrd="0" destOrd="0" presId="urn:microsoft.com/office/officeart/2005/8/layout/orgChart1"/>
    <dgm:cxn modelId="{22EA9B85-D0A3-4BAE-92B9-4C138893B2FC}" srcId="{872D2348-F8EC-4518-8C95-F6FACD5B7652}" destId="{27EA4331-AD13-43B8-A13B-1F67AD72DF5C}" srcOrd="0" destOrd="0" parTransId="{1EDE8C94-09C8-46C8-A5BE-E959592FCCF6}" sibTransId="{5766DE69-7382-401A-9DC0-F02380B3A663}"/>
    <dgm:cxn modelId="{45C0E3D7-484C-486D-B217-ECD88A5DB3F8}" srcId="{27EA4331-AD13-43B8-A13B-1F67AD72DF5C}" destId="{0E785154-004E-463E-A301-5AA333FC8A72}" srcOrd="5" destOrd="0" parTransId="{E290338B-7802-41E0-BB90-354DDD5D307A}" sibTransId="{A05C0F8E-5A55-49E2-8B00-4C47BB35DC07}"/>
    <dgm:cxn modelId="{DCBD5E3F-B902-4DFB-A54B-F3596588E7B2}" type="presOf" srcId="{DE2FB832-8E6A-4BF7-AA37-9A72BA8B701A}" destId="{27CCED78-68B3-4408-B6EE-93A455AE59E9}" srcOrd="0" destOrd="0" presId="urn:microsoft.com/office/officeart/2005/8/layout/orgChart1"/>
    <dgm:cxn modelId="{E68DCA97-3860-4A3B-9355-E6167FBBD111}" type="presOf" srcId="{ECCF9C42-5DED-46EA-8E06-1B6A28E8222B}" destId="{613312F8-55A1-46A3-B08F-681EC78C8563}" srcOrd="1" destOrd="0" presId="urn:microsoft.com/office/officeart/2005/8/layout/orgChart1"/>
    <dgm:cxn modelId="{D5D6AAA8-8656-4AC8-BA3E-2898BA750EC0}" type="presOf" srcId="{27EA4331-AD13-43B8-A13B-1F67AD72DF5C}" destId="{156A429D-6ED8-4BBB-AB27-DAEEB06FD46C}" srcOrd="1" destOrd="0" presId="urn:microsoft.com/office/officeart/2005/8/layout/orgChart1"/>
    <dgm:cxn modelId="{BC313F07-C089-4CC0-984F-0BC86D0ECAFF}" type="presOf" srcId="{33B95269-8036-45D9-8361-C8FE70D71096}" destId="{C502CC1E-8B3F-411E-8F9B-D31E80206D08}" srcOrd="1" destOrd="0" presId="urn:microsoft.com/office/officeart/2005/8/layout/orgChart1"/>
    <dgm:cxn modelId="{D4537105-E368-4F61-8AFA-D364E642E257}" type="presOf" srcId="{872D2348-F8EC-4518-8C95-F6FACD5B7652}" destId="{D6826A4F-E8B2-4AC6-8D80-586E4079F0F5}" srcOrd="0" destOrd="0" presId="urn:microsoft.com/office/officeart/2005/8/layout/orgChart1"/>
    <dgm:cxn modelId="{CAAFA359-6D60-45C0-B99E-F23AC89E4655}" type="presOf" srcId="{27EA4331-AD13-43B8-A13B-1F67AD72DF5C}" destId="{5AD7B102-9D5F-45B9-8E03-18A30755C807}" srcOrd="0" destOrd="0" presId="urn:microsoft.com/office/officeart/2005/8/layout/orgChart1"/>
    <dgm:cxn modelId="{A13F6DF8-CCBE-48F6-8D32-B7E903E1120C}" type="presOf" srcId="{771FDFDD-E6E2-4EB0-A349-459FF7CA5ADE}" destId="{5A5DB5E9-7259-47D6-9E85-E38A4A75551B}" srcOrd="1" destOrd="0" presId="urn:microsoft.com/office/officeart/2005/8/layout/orgChart1"/>
    <dgm:cxn modelId="{AD45AA39-87CA-4074-A030-DD4EBE117BF2}" type="presOf" srcId="{CABCC61D-C98D-418D-AE52-B764B3672403}" destId="{7FAF3C57-1481-4CDC-8956-2903D99C21FD}" srcOrd="0" destOrd="0" presId="urn:microsoft.com/office/officeart/2005/8/layout/orgChart1"/>
    <dgm:cxn modelId="{5C6D6B54-AEDB-466E-9E63-BEB7F634F7A8}" type="presParOf" srcId="{D6826A4F-E8B2-4AC6-8D80-586E4079F0F5}" destId="{1EC96801-88F7-45F3-AD7B-B1B6A4028FAD}" srcOrd="0" destOrd="0" presId="urn:microsoft.com/office/officeart/2005/8/layout/orgChart1"/>
    <dgm:cxn modelId="{719B88F6-B4EC-42DB-9F7F-4A66B07E7953}" type="presParOf" srcId="{1EC96801-88F7-45F3-AD7B-B1B6A4028FAD}" destId="{3ACA20A5-996A-440A-945C-DAE4546EDF9E}" srcOrd="0" destOrd="0" presId="urn:microsoft.com/office/officeart/2005/8/layout/orgChart1"/>
    <dgm:cxn modelId="{71141371-A82B-461C-9DF9-33E06A4C7751}" type="presParOf" srcId="{3ACA20A5-996A-440A-945C-DAE4546EDF9E}" destId="{5AD7B102-9D5F-45B9-8E03-18A30755C807}" srcOrd="0" destOrd="0" presId="urn:microsoft.com/office/officeart/2005/8/layout/orgChart1"/>
    <dgm:cxn modelId="{C35A9AF7-DA5A-4DFA-9183-3BA2A798EEF3}" type="presParOf" srcId="{3ACA20A5-996A-440A-945C-DAE4546EDF9E}" destId="{156A429D-6ED8-4BBB-AB27-DAEEB06FD46C}" srcOrd="1" destOrd="0" presId="urn:microsoft.com/office/officeart/2005/8/layout/orgChart1"/>
    <dgm:cxn modelId="{03318652-6D98-4AAF-9D13-27E5118769B2}" type="presParOf" srcId="{1EC96801-88F7-45F3-AD7B-B1B6A4028FAD}" destId="{0005A05A-571B-4C77-850A-EE5BBFEC1DBC}" srcOrd="1" destOrd="0" presId="urn:microsoft.com/office/officeart/2005/8/layout/orgChart1"/>
    <dgm:cxn modelId="{45819915-7650-418C-8925-7DEC34BCE9E0}" type="presParOf" srcId="{0005A05A-571B-4C77-850A-EE5BBFEC1DBC}" destId="{9FF43986-58E8-4B89-B603-0D3BD23046AF}" srcOrd="0" destOrd="0" presId="urn:microsoft.com/office/officeart/2005/8/layout/orgChart1"/>
    <dgm:cxn modelId="{8B2AA29F-EC20-45F7-A183-6F7DCC3ECBAF}" type="presParOf" srcId="{0005A05A-571B-4C77-850A-EE5BBFEC1DBC}" destId="{551F6F3B-9422-451A-A9CC-9F5767882350}" srcOrd="1" destOrd="0" presId="urn:microsoft.com/office/officeart/2005/8/layout/orgChart1"/>
    <dgm:cxn modelId="{54C4D9E7-D517-4CFC-ACE7-A41EA054B453}" type="presParOf" srcId="{551F6F3B-9422-451A-A9CC-9F5767882350}" destId="{BDD579FD-9AEF-4B90-90B3-15CE35AF5D9C}" srcOrd="0" destOrd="0" presId="urn:microsoft.com/office/officeart/2005/8/layout/orgChart1"/>
    <dgm:cxn modelId="{23DA34E2-F29C-4A7A-A772-73557B9B84E9}" type="presParOf" srcId="{BDD579FD-9AEF-4B90-90B3-15CE35AF5D9C}" destId="{E461A8A3-BAC9-4232-990F-780E1418D98B}" srcOrd="0" destOrd="0" presId="urn:microsoft.com/office/officeart/2005/8/layout/orgChart1"/>
    <dgm:cxn modelId="{996EF99F-F71B-4608-A94F-0C931BA66DA9}" type="presParOf" srcId="{BDD579FD-9AEF-4B90-90B3-15CE35AF5D9C}" destId="{86178DDE-0B76-445C-89F5-53CFEB60D85A}" srcOrd="1" destOrd="0" presId="urn:microsoft.com/office/officeart/2005/8/layout/orgChart1"/>
    <dgm:cxn modelId="{DFE39897-415B-4C45-A577-24A516A78D39}" type="presParOf" srcId="{551F6F3B-9422-451A-A9CC-9F5767882350}" destId="{4CA079D1-CE1E-4DC0-AC76-E2E45C40E4B2}" srcOrd="1" destOrd="0" presId="urn:microsoft.com/office/officeart/2005/8/layout/orgChart1"/>
    <dgm:cxn modelId="{697BB0C0-912E-43C2-A869-C32519C53470}" type="presParOf" srcId="{551F6F3B-9422-451A-A9CC-9F5767882350}" destId="{E70EEECA-C2B8-474F-B000-DC66A0BA0B7B}" srcOrd="2" destOrd="0" presId="urn:microsoft.com/office/officeart/2005/8/layout/orgChart1"/>
    <dgm:cxn modelId="{9E9FAFD3-37F8-4A2A-A359-EA3821CF5FA3}" type="presParOf" srcId="{0005A05A-571B-4C77-850A-EE5BBFEC1DBC}" destId="{05FA7B24-7739-411B-A045-735F5AE5C36F}" srcOrd="2" destOrd="0" presId="urn:microsoft.com/office/officeart/2005/8/layout/orgChart1"/>
    <dgm:cxn modelId="{9FA14D47-056D-43F8-95B1-4DB468E6B5F9}" type="presParOf" srcId="{0005A05A-571B-4C77-850A-EE5BBFEC1DBC}" destId="{7D2D75CB-3187-4BF8-8BCD-243E506BBD1C}" srcOrd="3" destOrd="0" presId="urn:microsoft.com/office/officeart/2005/8/layout/orgChart1"/>
    <dgm:cxn modelId="{B28475EE-1653-4B23-ABDF-2B75A695C068}" type="presParOf" srcId="{7D2D75CB-3187-4BF8-8BCD-243E506BBD1C}" destId="{4CBE611A-10C2-4002-BFBF-09AD33F392A9}" srcOrd="0" destOrd="0" presId="urn:microsoft.com/office/officeart/2005/8/layout/orgChart1"/>
    <dgm:cxn modelId="{A6EEC004-DDC0-46EF-AED6-6BFB51721D4B}" type="presParOf" srcId="{4CBE611A-10C2-4002-BFBF-09AD33F392A9}" destId="{62DC8F83-2891-47F9-BB45-3B1C3316C8AC}" srcOrd="0" destOrd="0" presId="urn:microsoft.com/office/officeart/2005/8/layout/orgChart1"/>
    <dgm:cxn modelId="{72AA2C9F-CC8B-4CD5-98CB-E133BD60890B}" type="presParOf" srcId="{4CBE611A-10C2-4002-BFBF-09AD33F392A9}" destId="{C502CC1E-8B3F-411E-8F9B-D31E80206D08}" srcOrd="1" destOrd="0" presId="urn:microsoft.com/office/officeart/2005/8/layout/orgChart1"/>
    <dgm:cxn modelId="{BDBDC8D8-C054-4BE1-8B0B-B21ECBD2E728}" type="presParOf" srcId="{7D2D75CB-3187-4BF8-8BCD-243E506BBD1C}" destId="{2149FC08-D46B-4E91-9367-C0B6B94EAE22}" srcOrd="1" destOrd="0" presId="urn:microsoft.com/office/officeart/2005/8/layout/orgChart1"/>
    <dgm:cxn modelId="{3C780DEC-6339-455E-AB77-7C907EA12186}" type="presParOf" srcId="{7D2D75CB-3187-4BF8-8BCD-243E506BBD1C}" destId="{160CE048-6C25-454C-BD84-AFA5CE0898AA}" srcOrd="2" destOrd="0" presId="urn:microsoft.com/office/officeart/2005/8/layout/orgChart1"/>
    <dgm:cxn modelId="{096E220B-8052-409D-A57C-3D4883E45C90}" type="presParOf" srcId="{0005A05A-571B-4C77-850A-EE5BBFEC1DBC}" destId="{D33E33D3-EDB4-42C0-A6B7-9693F8D5D017}" srcOrd="4" destOrd="0" presId="urn:microsoft.com/office/officeart/2005/8/layout/orgChart1"/>
    <dgm:cxn modelId="{EC9CA24A-F552-4605-9CB6-02AECFFDDC1A}" type="presParOf" srcId="{0005A05A-571B-4C77-850A-EE5BBFEC1DBC}" destId="{C501402A-745B-4E21-8208-E3A9A67EF4ED}" srcOrd="5" destOrd="0" presId="urn:microsoft.com/office/officeart/2005/8/layout/orgChart1"/>
    <dgm:cxn modelId="{E8388731-45D2-487A-B1C6-1220E6412253}" type="presParOf" srcId="{C501402A-745B-4E21-8208-E3A9A67EF4ED}" destId="{AF8FD790-75F9-4F83-A029-A5647EF459F7}" srcOrd="0" destOrd="0" presId="urn:microsoft.com/office/officeart/2005/8/layout/orgChart1"/>
    <dgm:cxn modelId="{EEB4A1A0-DED8-4DCD-9374-62D682DEA30D}" type="presParOf" srcId="{AF8FD790-75F9-4F83-A029-A5647EF459F7}" destId="{482DCF11-9167-4D62-BAFB-0F0722CC5CE4}" srcOrd="0" destOrd="0" presId="urn:microsoft.com/office/officeart/2005/8/layout/orgChart1"/>
    <dgm:cxn modelId="{899BF44F-E2DA-446D-9C35-679FA8CD78CB}" type="presParOf" srcId="{AF8FD790-75F9-4F83-A029-A5647EF459F7}" destId="{C16F00E3-E71C-4C24-B666-80B3F2CF763F}" srcOrd="1" destOrd="0" presId="urn:microsoft.com/office/officeart/2005/8/layout/orgChart1"/>
    <dgm:cxn modelId="{18F3CF5A-7B2F-4C57-B5D3-48A08032D701}" type="presParOf" srcId="{C501402A-745B-4E21-8208-E3A9A67EF4ED}" destId="{ACD972D2-E1C5-478D-8603-4DAB49D19321}" srcOrd="1" destOrd="0" presId="urn:microsoft.com/office/officeart/2005/8/layout/orgChart1"/>
    <dgm:cxn modelId="{CF53D325-D511-4846-BCDB-06897325A282}" type="presParOf" srcId="{ACD972D2-E1C5-478D-8603-4DAB49D19321}" destId="{CBD0C211-A57F-4FA2-9779-09B1C78D3F30}" srcOrd="0" destOrd="0" presId="urn:microsoft.com/office/officeart/2005/8/layout/orgChart1"/>
    <dgm:cxn modelId="{F8419507-D0EB-41D4-AA0C-95AD0E5A1861}" type="presParOf" srcId="{ACD972D2-E1C5-478D-8603-4DAB49D19321}" destId="{AF222CD1-DA2B-47CE-8E29-840D90F52C8A}" srcOrd="1" destOrd="0" presId="urn:microsoft.com/office/officeart/2005/8/layout/orgChart1"/>
    <dgm:cxn modelId="{5B4B6E2F-8E57-45C1-B5AB-FBBDC95E6FD7}" type="presParOf" srcId="{AF222CD1-DA2B-47CE-8E29-840D90F52C8A}" destId="{7842F63E-105E-4F4E-AFCE-7B4A88523D0B}" srcOrd="0" destOrd="0" presId="urn:microsoft.com/office/officeart/2005/8/layout/orgChart1"/>
    <dgm:cxn modelId="{AC1123B2-41E0-4B09-9EE5-7FB9BEFF26C8}" type="presParOf" srcId="{7842F63E-105E-4F4E-AFCE-7B4A88523D0B}" destId="{D8222871-D9D3-4358-939D-101715E2AAB5}" srcOrd="0" destOrd="0" presId="urn:microsoft.com/office/officeart/2005/8/layout/orgChart1"/>
    <dgm:cxn modelId="{18D0B706-CF87-438B-AB49-82C30EF8AC9D}" type="presParOf" srcId="{7842F63E-105E-4F4E-AFCE-7B4A88523D0B}" destId="{D95B3B16-B04F-4CD1-A05F-81C6A13817D4}" srcOrd="1" destOrd="0" presId="urn:microsoft.com/office/officeart/2005/8/layout/orgChart1"/>
    <dgm:cxn modelId="{397DA158-A8EE-45C4-82ED-A813F28B9A44}" type="presParOf" srcId="{AF222CD1-DA2B-47CE-8E29-840D90F52C8A}" destId="{3A999E9F-403A-46F4-85A6-37CEC1DC9874}" srcOrd="1" destOrd="0" presId="urn:microsoft.com/office/officeart/2005/8/layout/orgChart1"/>
    <dgm:cxn modelId="{DBE6EC24-00E5-488F-B35D-0CD2267AC3D5}" type="presParOf" srcId="{AF222CD1-DA2B-47CE-8E29-840D90F52C8A}" destId="{D0B9F7B7-889E-4566-8D3C-D3795472C627}" srcOrd="2" destOrd="0" presId="urn:microsoft.com/office/officeart/2005/8/layout/orgChart1"/>
    <dgm:cxn modelId="{9A045E87-1698-475C-9B96-AE6D88D77088}" type="presParOf" srcId="{ACD972D2-E1C5-478D-8603-4DAB49D19321}" destId="{64FB1FA0-085C-4511-9BDA-B27E70A0DF3F}" srcOrd="2" destOrd="0" presId="urn:microsoft.com/office/officeart/2005/8/layout/orgChart1"/>
    <dgm:cxn modelId="{661E6D0F-1AA3-4696-9B1E-5A3A7269C179}" type="presParOf" srcId="{ACD972D2-E1C5-478D-8603-4DAB49D19321}" destId="{B687E550-6651-48DF-9EA2-91321FC52ED2}" srcOrd="3" destOrd="0" presId="urn:microsoft.com/office/officeart/2005/8/layout/orgChart1"/>
    <dgm:cxn modelId="{3D74AA70-D0C9-42FD-B8E1-DE113249AFC3}" type="presParOf" srcId="{B687E550-6651-48DF-9EA2-91321FC52ED2}" destId="{F6E71EB6-9B4D-4E16-97CE-9994DA6DAAC1}" srcOrd="0" destOrd="0" presId="urn:microsoft.com/office/officeart/2005/8/layout/orgChart1"/>
    <dgm:cxn modelId="{3950345C-B3B7-415C-8D25-14904D6E3015}" type="presParOf" srcId="{F6E71EB6-9B4D-4E16-97CE-9994DA6DAAC1}" destId="{70CE5DAA-1935-4993-93EA-9143E78684DC}" srcOrd="0" destOrd="0" presId="urn:microsoft.com/office/officeart/2005/8/layout/orgChart1"/>
    <dgm:cxn modelId="{63453694-675B-4EE9-8689-9E06A925E6D1}" type="presParOf" srcId="{F6E71EB6-9B4D-4E16-97CE-9994DA6DAAC1}" destId="{613312F8-55A1-46A3-B08F-681EC78C8563}" srcOrd="1" destOrd="0" presId="urn:microsoft.com/office/officeart/2005/8/layout/orgChart1"/>
    <dgm:cxn modelId="{F36BD657-BF79-4C93-9FB9-AA644417C990}" type="presParOf" srcId="{B687E550-6651-48DF-9EA2-91321FC52ED2}" destId="{67C22EBA-A811-4BB5-AD80-F3898DE11BC1}" srcOrd="1" destOrd="0" presId="urn:microsoft.com/office/officeart/2005/8/layout/orgChart1"/>
    <dgm:cxn modelId="{A597BB33-93E4-462B-9158-2DC111DF4764}" type="presParOf" srcId="{B687E550-6651-48DF-9EA2-91321FC52ED2}" destId="{ADDC1E28-F29D-48A3-B82E-8DDCFD3C9832}" srcOrd="2" destOrd="0" presId="urn:microsoft.com/office/officeart/2005/8/layout/orgChart1"/>
    <dgm:cxn modelId="{E01DDFB1-4F4A-4884-B114-7A31B4F85CEE}" type="presParOf" srcId="{C501402A-745B-4E21-8208-E3A9A67EF4ED}" destId="{39A65E3D-B056-41BD-B58F-6DD671F48111}" srcOrd="2" destOrd="0" presId="urn:microsoft.com/office/officeart/2005/8/layout/orgChart1"/>
    <dgm:cxn modelId="{318A2250-7C46-4FB4-A6BC-0C5EB672B68F}" type="presParOf" srcId="{0005A05A-571B-4C77-850A-EE5BBFEC1DBC}" destId="{11E90C62-EAF8-4ED5-8660-E6536D57B7F1}" srcOrd="6" destOrd="0" presId="urn:microsoft.com/office/officeart/2005/8/layout/orgChart1"/>
    <dgm:cxn modelId="{2B6870D5-6719-4946-B6FC-BD51D1DDFC93}" type="presParOf" srcId="{0005A05A-571B-4C77-850A-EE5BBFEC1DBC}" destId="{D62CF7E2-F0E9-4345-AE74-7C3DF4503001}" srcOrd="7" destOrd="0" presId="urn:microsoft.com/office/officeart/2005/8/layout/orgChart1"/>
    <dgm:cxn modelId="{69295485-0395-4BDF-8192-E79080930CFD}" type="presParOf" srcId="{D62CF7E2-F0E9-4345-AE74-7C3DF4503001}" destId="{5890CEBB-51FA-4069-B86A-1BE3886DA5FF}" srcOrd="0" destOrd="0" presId="urn:microsoft.com/office/officeart/2005/8/layout/orgChart1"/>
    <dgm:cxn modelId="{6085DA1F-C4C3-419B-9DBD-89A6CE472345}" type="presParOf" srcId="{5890CEBB-51FA-4069-B86A-1BE3886DA5FF}" destId="{8CEACE73-49C0-4867-AF34-459BBA0B7565}" srcOrd="0" destOrd="0" presId="urn:microsoft.com/office/officeart/2005/8/layout/orgChart1"/>
    <dgm:cxn modelId="{5418A997-EB3A-498F-9510-CCCAA68A4920}" type="presParOf" srcId="{5890CEBB-51FA-4069-B86A-1BE3886DA5FF}" destId="{B3B8F7CC-F007-4698-9E96-1BF0A173E751}" srcOrd="1" destOrd="0" presId="urn:microsoft.com/office/officeart/2005/8/layout/orgChart1"/>
    <dgm:cxn modelId="{36B798EB-1856-42AD-B056-6FCF9764C27D}" type="presParOf" srcId="{D62CF7E2-F0E9-4345-AE74-7C3DF4503001}" destId="{0FFE2C19-EC05-45F6-B8DA-D050B28C78FD}" srcOrd="1" destOrd="0" presId="urn:microsoft.com/office/officeart/2005/8/layout/orgChart1"/>
    <dgm:cxn modelId="{07DBCD66-F71E-4175-8087-0C4B533ABB40}" type="presParOf" srcId="{D62CF7E2-F0E9-4345-AE74-7C3DF4503001}" destId="{0B482DE8-FCAB-42C8-8BA9-221F55602EAA}" srcOrd="2" destOrd="0" presId="urn:microsoft.com/office/officeart/2005/8/layout/orgChart1"/>
    <dgm:cxn modelId="{47819ED6-AD54-4CE2-BB74-27BF0D72BF2E}" type="presParOf" srcId="{1EC96801-88F7-45F3-AD7B-B1B6A4028FAD}" destId="{BE9D689B-C6E3-49B6-87D8-2FFA16332956}" srcOrd="2" destOrd="0" presId="urn:microsoft.com/office/officeart/2005/8/layout/orgChart1"/>
    <dgm:cxn modelId="{9CD70166-12C9-4B47-AAA6-C6D0BF3CB135}" type="presParOf" srcId="{BE9D689B-C6E3-49B6-87D8-2FFA16332956}" destId="{7FAF3C57-1481-4CDC-8956-2903D99C21FD}" srcOrd="0" destOrd="0" presId="urn:microsoft.com/office/officeart/2005/8/layout/orgChart1"/>
    <dgm:cxn modelId="{2DC79828-D792-4663-AA33-5776E59CF47D}" type="presParOf" srcId="{BE9D689B-C6E3-49B6-87D8-2FFA16332956}" destId="{06D75DF6-828D-48FE-A492-688937F7C14C}" srcOrd="1" destOrd="0" presId="urn:microsoft.com/office/officeart/2005/8/layout/orgChart1"/>
    <dgm:cxn modelId="{592A7D14-DFD4-429D-AB14-5D1B299154A6}" type="presParOf" srcId="{06D75DF6-828D-48FE-A492-688937F7C14C}" destId="{D792BFD3-B19F-423F-8B40-201532EBD43D}" srcOrd="0" destOrd="0" presId="urn:microsoft.com/office/officeart/2005/8/layout/orgChart1"/>
    <dgm:cxn modelId="{3EB3B8B1-A734-45A9-9DDD-6F52FE25C099}" type="presParOf" srcId="{D792BFD3-B19F-423F-8B40-201532EBD43D}" destId="{27CCED78-68B3-4408-B6EE-93A455AE59E9}" srcOrd="0" destOrd="0" presId="urn:microsoft.com/office/officeart/2005/8/layout/orgChart1"/>
    <dgm:cxn modelId="{9F5ECA13-4127-451A-AD41-E2F1C3F6B7DC}" type="presParOf" srcId="{D792BFD3-B19F-423F-8B40-201532EBD43D}" destId="{483DE8BC-1F35-4115-A4B6-2D620F02D1C9}" srcOrd="1" destOrd="0" presId="urn:microsoft.com/office/officeart/2005/8/layout/orgChart1"/>
    <dgm:cxn modelId="{DBE6EE54-F107-4942-A31D-115FDB49DA89}" type="presParOf" srcId="{06D75DF6-828D-48FE-A492-688937F7C14C}" destId="{A67077BF-1DC2-4F93-A593-0ED753ACF53D}" srcOrd="1" destOrd="0" presId="urn:microsoft.com/office/officeart/2005/8/layout/orgChart1"/>
    <dgm:cxn modelId="{B0CD3DDF-7DB8-40AF-8D99-A4BF10101527}" type="presParOf" srcId="{06D75DF6-828D-48FE-A492-688937F7C14C}" destId="{83B63948-4FDD-4B74-AADC-C5CC335190C8}" srcOrd="2" destOrd="0" presId="urn:microsoft.com/office/officeart/2005/8/layout/orgChart1"/>
    <dgm:cxn modelId="{84368248-602D-4DCA-AE01-0B76ABA1600B}" type="presParOf" srcId="{BE9D689B-C6E3-49B6-87D8-2FFA16332956}" destId="{6DB1EE81-F486-41E0-88D6-61CBB51C5DA7}" srcOrd="2" destOrd="0" presId="urn:microsoft.com/office/officeart/2005/8/layout/orgChart1"/>
    <dgm:cxn modelId="{5451C997-6B98-4428-A47C-80759B3BFBFD}" type="presParOf" srcId="{BE9D689B-C6E3-49B6-87D8-2FFA16332956}" destId="{B1B8AD16-4582-4A5E-B4CC-C03264DAAF55}" srcOrd="3" destOrd="0" presId="urn:microsoft.com/office/officeart/2005/8/layout/orgChart1"/>
    <dgm:cxn modelId="{EB445E38-72B2-41A2-81C0-CA71E6301C62}" type="presParOf" srcId="{B1B8AD16-4582-4A5E-B4CC-C03264DAAF55}" destId="{0EEC0EB4-8BF0-47C3-AD42-B72CFA01E5A5}" srcOrd="0" destOrd="0" presId="urn:microsoft.com/office/officeart/2005/8/layout/orgChart1"/>
    <dgm:cxn modelId="{CE3A8AB0-6FE2-4517-ADD8-C38FC6A1B672}" type="presParOf" srcId="{0EEC0EB4-8BF0-47C3-AD42-B72CFA01E5A5}" destId="{B9DD65E9-35EF-44FD-9344-C36A42EE10CA}" srcOrd="0" destOrd="0" presId="urn:microsoft.com/office/officeart/2005/8/layout/orgChart1"/>
    <dgm:cxn modelId="{A8D0F720-4C28-43DC-A9C6-CF408AF8CC4F}" type="presParOf" srcId="{0EEC0EB4-8BF0-47C3-AD42-B72CFA01E5A5}" destId="{5A5DB5E9-7259-47D6-9E85-E38A4A75551B}" srcOrd="1" destOrd="0" presId="urn:microsoft.com/office/officeart/2005/8/layout/orgChart1"/>
    <dgm:cxn modelId="{893D963D-2CA7-4B5E-A75F-68C54845F912}" type="presParOf" srcId="{B1B8AD16-4582-4A5E-B4CC-C03264DAAF55}" destId="{50FAB5DA-0E35-4B23-9B75-7849B6E2A14B}" srcOrd="1" destOrd="0" presId="urn:microsoft.com/office/officeart/2005/8/layout/orgChart1"/>
    <dgm:cxn modelId="{7D02933C-A824-48B5-9597-CCCC93E1D606}" type="presParOf" srcId="{B1B8AD16-4582-4A5E-B4CC-C03264DAAF55}" destId="{13A0E2C7-1CEC-4D88-8F4B-34ACA24F16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1EE81-F486-41E0-88D6-61CBB51C5DA7}">
      <dsp:nvSpPr>
        <dsp:cNvPr id="0" name=""/>
        <dsp:cNvSpPr/>
      </dsp:nvSpPr>
      <dsp:spPr>
        <a:xfrm>
          <a:off x="3886200" y="735644"/>
          <a:ext cx="154164" cy="675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5388"/>
              </a:lnTo>
              <a:lnTo>
                <a:pt x="154164" y="675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F3C57-1481-4CDC-8956-2903D99C21FD}">
      <dsp:nvSpPr>
        <dsp:cNvPr id="0" name=""/>
        <dsp:cNvSpPr/>
      </dsp:nvSpPr>
      <dsp:spPr>
        <a:xfrm>
          <a:off x="3732035" y="735644"/>
          <a:ext cx="154164" cy="675388"/>
        </a:xfrm>
        <a:custGeom>
          <a:avLst/>
          <a:gdLst/>
          <a:ahLst/>
          <a:cxnLst/>
          <a:rect l="0" t="0" r="0" b="0"/>
          <a:pathLst>
            <a:path>
              <a:moveTo>
                <a:pt x="154164" y="0"/>
              </a:moveTo>
              <a:lnTo>
                <a:pt x="154164" y="675388"/>
              </a:lnTo>
              <a:lnTo>
                <a:pt x="0" y="675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90C62-EAF8-4ED5-8660-E6536D57B7F1}">
      <dsp:nvSpPr>
        <dsp:cNvPr id="0" name=""/>
        <dsp:cNvSpPr/>
      </dsp:nvSpPr>
      <dsp:spPr>
        <a:xfrm>
          <a:off x="3886200" y="735644"/>
          <a:ext cx="2607425" cy="1351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7750"/>
              </a:lnTo>
              <a:lnTo>
                <a:pt x="2607425" y="1197750"/>
              </a:lnTo>
              <a:lnTo>
                <a:pt x="2607425" y="13519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B1FA0-085C-4511-9BDA-B27E70A0DF3F}">
      <dsp:nvSpPr>
        <dsp:cNvPr id="0" name=""/>
        <dsp:cNvSpPr/>
      </dsp:nvSpPr>
      <dsp:spPr>
        <a:xfrm>
          <a:off x="4187188" y="2820539"/>
          <a:ext cx="220235" cy="1717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836"/>
              </a:lnTo>
              <a:lnTo>
                <a:pt x="220235" y="17178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0C211-A57F-4FA2-9779-09B1C78D3F30}">
      <dsp:nvSpPr>
        <dsp:cNvPr id="0" name=""/>
        <dsp:cNvSpPr/>
      </dsp:nvSpPr>
      <dsp:spPr>
        <a:xfrm>
          <a:off x="4187188" y="2820539"/>
          <a:ext cx="220235" cy="675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5388"/>
              </a:lnTo>
              <a:lnTo>
                <a:pt x="220235" y="6753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E33D3-EDB4-42C0-A6B7-9693F8D5D017}">
      <dsp:nvSpPr>
        <dsp:cNvPr id="0" name=""/>
        <dsp:cNvSpPr/>
      </dsp:nvSpPr>
      <dsp:spPr>
        <a:xfrm>
          <a:off x="3886200" y="735644"/>
          <a:ext cx="888282" cy="1350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6612"/>
              </a:lnTo>
              <a:lnTo>
                <a:pt x="888282" y="1196612"/>
              </a:lnTo>
              <a:lnTo>
                <a:pt x="888282" y="1350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FA7B24-7739-411B-A045-735F5AE5C36F}">
      <dsp:nvSpPr>
        <dsp:cNvPr id="0" name=""/>
        <dsp:cNvSpPr/>
      </dsp:nvSpPr>
      <dsp:spPr>
        <a:xfrm>
          <a:off x="2940494" y="735644"/>
          <a:ext cx="945705" cy="1351914"/>
        </a:xfrm>
        <a:custGeom>
          <a:avLst/>
          <a:gdLst/>
          <a:ahLst/>
          <a:cxnLst/>
          <a:rect l="0" t="0" r="0" b="0"/>
          <a:pathLst>
            <a:path>
              <a:moveTo>
                <a:pt x="945705" y="0"/>
              </a:moveTo>
              <a:lnTo>
                <a:pt x="945705" y="1197750"/>
              </a:lnTo>
              <a:lnTo>
                <a:pt x="0" y="1197750"/>
              </a:lnTo>
              <a:lnTo>
                <a:pt x="0" y="13519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43986-58E8-4B89-B603-0D3BD23046AF}">
      <dsp:nvSpPr>
        <dsp:cNvPr id="0" name=""/>
        <dsp:cNvSpPr/>
      </dsp:nvSpPr>
      <dsp:spPr>
        <a:xfrm>
          <a:off x="1163929" y="735644"/>
          <a:ext cx="2722270" cy="1351914"/>
        </a:xfrm>
        <a:custGeom>
          <a:avLst/>
          <a:gdLst/>
          <a:ahLst/>
          <a:cxnLst/>
          <a:rect l="0" t="0" r="0" b="0"/>
          <a:pathLst>
            <a:path>
              <a:moveTo>
                <a:pt x="2722270" y="0"/>
              </a:moveTo>
              <a:lnTo>
                <a:pt x="2722270" y="1197750"/>
              </a:lnTo>
              <a:lnTo>
                <a:pt x="0" y="1197750"/>
              </a:lnTo>
              <a:lnTo>
                <a:pt x="0" y="13519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7B102-9D5F-45B9-8E03-18A30755C807}">
      <dsp:nvSpPr>
        <dsp:cNvPr id="0" name=""/>
        <dsp:cNvSpPr/>
      </dsp:nvSpPr>
      <dsp:spPr>
        <a:xfrm>
          <a:off x="1798199" y="1526"/>
          <a:ext cx="4176000" cy="734117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800" b="1" kern="1200" dirty="0" err="1" smtClean="0"/>
            <a:t>Surveys</a:t>
          </a:r>
          <a:r>
            <a:rPr lang="nl-BE" sz="1800" b="1" kern="1200" dirty="0" smtClean="0"/>
            <a:t>, Lifestyle, </a:t>
          </a:r>
          <a:r>
            <a:rPr lang="nl-BE" sz="1800" b="1" kern="1200" dirty="0" err="1" smtClean="0"/>
            <a:t>Chronic</a:t>
          </a:r>
          <a:r>
            <a:rPr lang="nl-BE" sz="1800" b="1" kern="1200" dirty="0" smtClean="0"/>
            <a:t> </a:t>
          </a:r>
          <a:r>
            <a:rPr lang="nl-BE" sz="1800" b="1" kern="1200" dirty="0" err="1" smtClean="0"/>
            <a:t>Diseases</a:t>
          </a:r>
          <a:endParaRPr lang="nl-BE" sz="1800" b="1" kern="1200" dirty="0"/>
        </a:p>
      </dsp:txBody>
      <dsp:txXfrm>
        <a:off x="1798199" y="1526"/>
        <a:ext cx="4176000" cy="734117"/>
      </dsp:txXfrm>
    </dsp:sp>
    <dsp:sp modelId="{E461A8A3-BAC9-4232-990F-780E1418D98B}">
      <dsp:nvSpPr>
        <dsp:cNvPr id="0" name=""/>
        <dsp:cNvSpPr/>
      </dsp:nvSpPr>
      <dsp:spPr>
        <a:xfrm>
          <a:off x="429811" y="2087559"/>
          <a:ext cx="1468235" cy="7341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b="1" kern="1200" dirty="0" smtClean="0"/>
            <a:t>Public Health </a:t>
          </a:r>
          <a:r>
            <a:rPr lang="nl-BE" sz="1600" b="1" kern="1200" dirty="0" err="1" smtClean="0"/>
            <a:t>Genomics</a:t>
          </a:r>
          <a:endParaRPr lang="nl-BE" sz="1600" b="1" kern="1200" dirty="0"/>
        </a:p>
      </dsp:txBody>
      <dsp:txXfrm>
        <a:off x="429811" y="2087559"/>
        <a:ext cx="1468235" cy="734117"/>
      </dsp:txXfrm>
    </dsp:sp>
    <dsp:sp modelId="{62DC8F83-2891-47F9-BB45-3B1C3316C8AC}">
      <dsp:nvSpPr>
        <dsp:cNvPr id="0" name=""/>
        <dsp:cNvSpPr/>
      </dsp:nvSpPr>
      <dsp:spPr>
        <a:xfrm>
          <a:off x="2206376" y="2087559"/>
          <a:ext cx="1468235" cy="7341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b="1" kern="1200" dirty="0" smtClean="0"/>
            <a:t>Survey Research</a:t>
          </a:r>
          <a:endParaRPr lang="nl-BE" sz="1600" b="1" kern="1200" dirty="0"/>
        </a:p>
      </dsp:txBody>
      <dsp:txXfrm>
        <a:off x="2206376" y="2087559"/>
        <a:ext cx="1468235" cy="734117"/>
      </dsp:txXfrm>
    </dsp:sp>
    <dsp:sp modelId="{482DCF11-9167-4D62-BAFB-0F0722CC5CE4}">
      <dsp:nvSpPr>
        <dsp:cNvPr id="0" name=""/>
        <dsp:cNvSpPr/>
      </dsp:nvSpPr>
      <dsp:spPr>
        <a:xfrm>
          <a:off x="4040364" y="2086422"/>
          <a:ext cx="1468235" cy="734117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b="1" kern="1200" dirty="0" smtClean="0"/>
            <a:t>Public Health Indicators</a:t>
          </a:r>
          <a:endParaRPr lang="nl-BE" sz="1600" b="1" kern="1200" dirty="0"/>
        </a:p>
      </dsp:txBody>
      <dsp:txXfrm>
        <a:off x="4040364" y="2086422"/>
        <a:ext cx="1468235" cy="734117"/>
      </dsp:txXfrm>
    </dsp:sp>
    <dsp:sp modelId="{D8222871-D9D3-4358-939D-101715E2AAB5}">
      <dsp:nvSpPr>
        <dsp:cNvPr id="0" name=""/>
        <dsp:cNvSpPr/>
      </dsp:nvSpPr>
      <dsp:spPr>
        <a:xfrm>
          <a:off x="4407423" y="3128869"/>
          <a:ext cx="1468235" cy="73411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kern="1200" dirty="0" smtClean="0"/>
            <a:t>SMPH </a:t>
          </a:r>
          <a:r>
            <a:rPr lang="nl-BE" sz="1600" kern="1200" dirty="0" err="1" smtClean="0"/>
            <a:t>methodology</a:t>
          </a:r>
          <a:endParaRPr lang="nl-BE" sz="1600" kern="1200" dirty="0"/>
        </a:p>
      </dsp:txBody>
      <dsp:txXfrm>
        <a:off x="4407423" y="3128869"/>
        <a:ext cx="1468235" cy="734117"/>
      </dsp:txXfrm>
    </dsp:sp>
    <dsp:sp modelId="{70CE5DAA-1935-4993-93EA-9143E78684DC}">
      <dsp:nvSpPr>
        <dsp:cNvPr id="0" name=""/>
        <dsp:cNvSpPr/>
      </dsp:nvSpPr>
      <dsp:spPr>
        <a:xfrm>
          <a:off x="4407423" y="4171317"/>
          <a:ext cx="1468235" cy="73411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kern="1200" dirty="0" smtClean="0"/>
            <a:t>National Health Status</a:t>
          </a:r>
          <a:endParaRPr lang="nl-BE" sz="1600" kern="1200" dirty="0"/>
        </a:p>
      </dsp:txBody>
      <dsp:txXfrm>
        <a:off x="4407423" y="4171317"/>
        <a:ext cx="1468235" cy="734117"/>
      </dsp:txXfrm>
    </dsp:sp>
    <dsp:sp modelId="{8CEACE73-49C0-4867-AF34-459BBA0B7565}">
      <dsp:nvSpPr>
        <dsp:cNvPr id="0" name=""/>
        <dsp:cNvSpPr/>
      </dsp:nvSpPr>
      <dsp:spPr>
        <a:xfrm>
          <a:off x="5759507" y="2087559"/>
          <a:ext cx="1468235" cy="7341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b="1" kern="1200" dirty="0" smtClean="0"/>
            <a:t>Drugs </a:t>
          </a:r>
          <a:r>
            <a:rPr lang="nl-BE" sz="1600" b="1" kern="1200" dirty="0" err="1" smtClean="0"/>
            <a:t>and</a:t>
          </a:r>
          <a:r>
            <a:rPr lang="nl-BE" sz="1600" b="1" kern="1200" dirty="0" smtClean="0"/>
            <a:t> </a:t>
          </a:r>
          <a:r>
            <a:rPr lang="nl-BE" sz="1600" b="1" kern="1200" dirty="0" err="1" smtClean="0"/>
            <a:t>Illegal</a:t>
          </a:r>
          <a:r>
            <a:rPr lang="nl-BE" sz="1600" b="1" kern="1200" dirty="0" smtClean="0"/>
            <a:t> </a:t>
          </a:r>
          <a:r>
            <a:rPr lang="nl-BE" sz="1600" b="1" kern="1200" dirty="0" err="1" smtClean="0"/>
            <a:t>Substances</a:t>
          </a:r>
          <a:endParaRPr lang="nl-BE" sz="1600" b="1" kern="1200" dirty="0"/>
        </a:p>
      </dsp:txBody>
      <dsp:txXfrm>
        <a:off x="5759507" y="2087559"/>
        <a:ext cx="1468235" cy="734117"/>
      </dsp:txXfrm>
    </dsp:sp>
    <dsp:sp modelId="{27CCED78-68B3-4408-B6EE-93A455AE59E9}">
      <dsp:nvSpPr>
        <dsp:cNvPr id="0" name=""/>
        <dsp:cNvSpPr/>
      </dsp:nvSpPr>
      <dsp:spPr>
        <a:xfrm>
          <a:off x="2263799" y="1043974"/>
          <a:ext cx="1468235" cy="73411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kern="1200" dirty="0" smtClean="0"/>
            <a:t>Policy support</a:t>
          </a:r>
          <a:endParaRPr lang="nl-BE" sz="1600" kern="1200" dirty="0"/>
        </a:p>
      </dsp:txBody>
      <dsp:txXfrm>
        <a:off x="2263799" y="1043974"/>
        <a:ext cx="1468235" cy="734117"/>
      </dsp:txXfrm>
    </dsp:sp>
    <dsp:sp modelId="{B9DD65E9-35EF-44FD-9344-C36A42EE10CA}">
      <dsp:nvSpPr>
        <dsp:cNvPr id="0" name=""/>
        <dsp:cNvSpPr/>
      </dsp:nvSpPr>
      <dsp:spPr>
        <a:xfrm>
          <a:off x="4040364" y="1043974"/>
          <a:ext cx="1468235" cy="73411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kern="1200" dirty="0" smtClean="0"/>
            <a:t>Health </a:t>
          </a:r>
          <a:r>
            <a:rPr lang="nl-BE" sz="1600" kern="1200" dirty="0" err="1" smtClean="0"/>
            <a:t>Inequalities</a:t>
          </a:r>
          <a:endParaRPr lang="nl-BE" sz="1600" kern="1200" dirty="0"/>
        </a:p>
      </dsp:txBody>
      <dsp:txXfrm>
        <a:off x="4040364" y="1043974"/>
        <a:ext cx="1468235" cy="734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DA8771-A273-4840-A08C-EE7EAF6C9CAC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898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42AD1-5545-4D28-AB76-7E6D68FEEA6C}" type="slidenum">
              <a:rPr lang="fr-FR"/>
              <a:pPr/>
              <a:t>1</a:t>
            </a:fld>
            <a:endParaRPr lang="fr-FR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A8771-A273-4840-A08C-EE7EAF6C9CA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81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A8771-A273-4840-A08C-EE7EAF6C9CA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81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nl-BE" dirty="0" smtClean="0"/>
              <a:t>HSR</a:t>
            </a:r>
            <a:r>
              <a:rPr lang="nl-BE" baseline="0" dirty="0" smtClean="0"/>
              <a:t>: CF, </a:t>
            </a:r>
            <a:r>
              <a:rPr lang="nl-BE" dirty="0" err="1" smtClean="0"/>
              <a:t>neuromuscular</a:t>
            </a:r>
            <a:r>
              <a:rPr lang="nl-BE" dirty="0" smtClean="0"/>
              <a:t> </a:t>
            </a:r>
            <a:r>
              <a:rPr lang="nl-BE" dirty="0" err="1" smtClean="0"/>
              <a:t>diseases</a:t>
            </a:r>
            <a:r>
              <a:rPr lang="nl-BE" dirty="0" smtClean="0"/>
              <a:t>, rare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diseases</a:t>
            </a:r>
            <a:r>
              <a:rPr lang="nl-BE" baseline="0" dirty="0" smtClean="0"/>
              <a:t>, </a:t>
            </a:r>
            <a:r>
              <a:rPr lang="nl-BE" baseline="0" dirty="0" err="1" smtClean="0"/>
              <a:t>sentinel</a:t>
            </a:r>
            <a:r>
              <a:rPr lang="nl-BE" baseline="0" dirty="0" smtClean="0"/>
              <a:t> GP (diabetes, </a:t>
            </a:r>
            <a:r>
              <a:rPr lang="nl-BE" baseline="0" dirty="0" err="1" smtClean="0"/>
              <a:t>suicide</a:t>
            </a:r>
            <a:r>
              <a:rPr lang="nl-BE" baseline="0" dirty="0" smtClean="0"/>
              <a:t>, ..)</a:t>
            </a:r>
          </a:p>
          <a:p>
            <a:pPr marL="171450" indent="-171450">
              <a:buFont typeface="Arial" charset="0"/>
              <a:buChar char="•"/>
            </a:pPr>
            <a:r>
              <a:rPr lang="nl-BE" baseline="0" dirty="0" smtClean="0"/>
              <a:t>HAI-AMR: </a:t>
            </a:r>
            <a:r>
              <a:rPr lang="nl-BE" baseline="0" dirty="0" err="1" smtClean="0"/>
              <a:t>healthcare</a:t>
            </a:r>
            <a:r>
              <a:rPr lang="nl-BE" baseline="0" dirty="0" smtClean="0"/>
              <a:t> </a:t>
            </a:r>
            <a:r>
              <a:rPr lang="nl-BE" baseline="0" dirty="0" err="1" smtClean="0"/>
              <a:t>associated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infections</a:t>
            </a:r>
            <a:r>
              <a:rPr lang="nl-BE" baseline="0" dirty="0" smtClean="0"/>
              <a:t>, </a:t>
            </a:r>
            <a:r>
              <a:rPr lang="nl-BE" baseline="0" dirty="0" err="1" smtClean="0"/>
              <a:t>antimocrobial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resistance</a:t>
            </a:r>
            <a:r>
              <a:rPr lang="nl-BE" baseline="0" dirty="0" smtClean="0"/>
              <a:t>; </a:t>
            </a:r>
            <a:r>
              <a:rPr lang="nl-BE" baseline="0" dirty="0" err="1" smtClean="0"/>
              <a:t>cf</a:t>
            </a:r>
            <a:r>
              <a:rPr lang="nl-BE" baseline="0" dirty="0" smtClean="0"/>
              <a:t> ECDC</a:t>
            </a:r>
          </a:p>
          <a:p>
            <a:pPr marL="171450" indent="-171450">
              <a:buFont typeface="Arial" charset="0"/>
              <a:buChar char="•"/>
            </a:pPr>
            <a:r>
              <a:rPr lang="nl-BE" baseline="0" dirty="0" smtClean="0"/>
              <a:t>CC: </a:t>
            </a:r>
            <a:r>
              <a:rPr lang="nl-BE" baseline="0" dirty="0" err="1" smtClean="0"/>
              <a:t>cancer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A8771-A273-4840-A08C-EE7EAF6C9CA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88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9" name="Picture 23" descr="ISP-WIV_fond_titre_ne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"/>
          <a:stretch/>
        </p:blipFill>
        <p:spPr bwMode="auto">
          <a:xfrm>
            <a:off x="0" y="44624"/>
            <a:ext cx="9145588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3" descr="ISP-WIV_fond_titre_new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89" t="43581" r="12265" b="37783"/>
          <a:stretch/>
        </p:blipFill>
        <p:spPr bwMode="auto">
          <a:xfrm>
            <a:off x="7164280" y="5579614"/>
            <a:ext cx="1979720" cy="127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2438400"/>
            <a:ext cx="7924800" cy="11430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fr-FR" noProof="0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657600"/>
            <a:ext cx="7239000" cy="990600"/>
          </a:xfrm>
        </p:spPr>
        <p:txBody>
          <a:bodyPr/>
          <a:lstStyle>
            <a:lvl1pPr marL="0" indent="0">
              <a:defRPr sz="2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fr-FR" noProof="0" dirty="0" smtClean="0"/>
          </a:p>
        </p:txBody>
      </p:sp>
      <p:pic>
        <p:nvPicPr>
          <p:cNvPr id="5" name="Picture 18" descr="ISP-WIV_fond_page_new"/>
          <p:cNvPicPr>
            <a:picLocks noChangeAspect="1" noChangeArrowheads="1"/>
          </p:cNvPicPr>
          <p:nvPr userDrawn="1"/>
        </p:nvPicPr>
        <p:blipFill rotWithShape="1">
          <a:blip r:embed="rId3">
            <a:clrChange>
              <a:clrFrom>
                <a:srgbClr val="EA6116"/>
              </a:clrFrom>
              <a:clrTo>
                <a:srgbClr val="EA611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21" t="92292" r="1666" b="-2798"/>
          <a:stretch/>
        </p:blipFill>
        <p:spPr bwMode="auto">
          <a:xfrm>
            <a:off x="8540318" y="6381328"/>
            <a:ext cx="56818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533400" y="6400800"/>
            <a:ext cx="4902696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fr-BE" sz="1000" dirty="0">
                <a:solidFill>
                  <a:schemeClr val="bg1"/>
                </a:solidFill>
              </a:rPr>
              <a:t>Rue Juliette </a:t>
            </a:r>
            <a:r>
              <a:rPr lang="fr-BE" sz="1000" dirty="0" err="1">
                <a:solidFill>
                  <a:schemeClr val="bg1"/>
                </a:solidFill>
              </a:rPr>
              <a:t>Wytsmanstraat</a:t>
            </a:r>
            <a:r>
              <a:rPr lang="fr-BE" sz="1000" dirty="0">
                <a:solidFill>
                  <a:schemeClr val="bg1"/>
                </a:solidFill>
              </a:rPr>
              <a:t> 14 | 1050 Brussels | </a:t>
            </a:r>
            <a:r>
              <a:rPr lang="fr-BE" sz="1000" dirty="0" err="1">
                <a:solidFill>
                  <a:schemeClr val="bg1"/>
                </a:solidFill>
              </a:rPr>
              <a:t>Belgium</a:t>
            </a:r>
            <a:endParaRPr lang="fr-BE" sz="1000" dirty="0">
              <a:solidFill>
                <a:schemeClr val="bg1"/>
              </a:solidFill>
            </a:endParaRPr>
          </a:p>
          <a:p>
            <a:r>
              <a:rPr lang="fr-BE" sz="1000" dirty="0">
                <a:solidFill>
                  <a:schemeClr val="bg1"/>
                </a:solidFill>
              </a:rPr>
              <a:t>T +32 2 642 </a:t>
            </a:r>
            <a:r>
              <a:rPr lang="fr-BE" sz="1000" dirty="0" smtClean="0">
                <a:solidFill>
                  <a:schemeClr val="bg1"/>
                </a:solidFill>
              </a:rPr>
              <a:t>5035 </a:t>
            </a:r>
            <a:r>
              <a:rPr lang="fr-BE" sz="1000" dirty="0">
                <a:solidFill>
                  <a:schemeClr val="bg1"/>
                </a:solidFill>
              </a:rPr>
              <a:t>| </a:t>
            </a:r>
            <a:r>
              <a:rPr lang="fr-BE" sz="1000" dirty="0" smtClean="0">
                <a:solidFill>
                  <a:schemeClr val="bg1"/>
                </a:solidFill>
              </a:rPr>
              <a:t>brecht.devleesschauwer@wiv-isp.be </a:t>
            </a:r>
            <a:r>
              <a:rPr lang="fr-BE" sz="1000" dirty="0">
                <a:solidFill>
                  <a:schemeClr val="bg1"/>
                </a:solidFill>
              </a:rPr>
              <a:t>| http://</a:t>
            </a:r>
            <a:r>
              <a:rPr lang="fr-BE" sz="1000" dirty="0" smtClean="0">
                <a:solidFill>
                  <a:schemeClr val="bg1"/>
                </a:solidFill>
              </a:rPr>
              <a:t>www.wiv-isp.be</a:t>
            </a:r>
            <a:endParaRPr lang="fr-F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16000" indent="-216000">
              <a:buClr>
                <a:srgbClr val="EA6116"/>
              </a:buClr>
              <a:buSzPct val="100000"/>
              <a:buFont typeface="Arial" pitchFamily="34" charset="0"/>
              <a:buChar char="•"/>
              <a:defRPr/>
            </a:lvl1pPr>
            <a:lvl2pPr marL="468000" indent="-216000">
              <a:buClr>
                <a:srgbClr val="EA6116"/>
              </a:buClr>
              <a:buSzPct val="80000"/>
              <a:buFont typeface="Wingdings" pitchFamily="2" charset="2"/>
              <a:buChar char="§"/>
              <a:defRPr/>
            </a:lvl2pPr>
            <a:lvl3pPr marL="720000" indent="-216000">
              <a:defRPr/>
            </a:lvl3pPr>
            <a:lvl4pPr marL="1080000" indent="-216000">
              <a:defRPr/>
            </a:lvl4pPr>
            <a:lvl5pPr marL="1440000" indent="-2160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806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9127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4329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ISP-WIV_fond_page_new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7" t="4346" r="1974" b="78695"/>
          <a:stretch/>
        </p:blipFill>
        <p:spPr bwMode="auto">
          <a:xfrm>
            <a:off x="7625918" y="116632"/>
            <a:ext cx="1518082" cy="11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224158"/>
            <a:ext cx="6838528" cy="92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40768"/>
            <a:ext cx="7772400" cy="490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pic>
        <p:nvPicPr>
          <p:cNvPr id="7" name="Picture 18" descr="ISP-WIV_fond_page_new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33" b="3552"/>
          <a:stretch/>
        </p:blipFill>
        <p:spPr bwMode="auto">
          <a:xfrm>
            <a:off x="0" y="5568530"/>
            <a:ext cx="9145588" cy="128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ISP-WIV_fond_page_new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35" t="91644" r="13832" b="4039"/>
          <a:stretch/>
        </p:blipFill>
        <p:spPr bwMode="auto">
          <a:xfrm>
            <a:off x="8532440" y="6562098"/>
            <a:ext cx="506028" cy="29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ISP-WIV_fond_page_new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01" t="92292" r="1666" b="753"/>
          <a:stretch/>
        </p:blipFill>
        <p:spPr bwMode="auto">
          <a:xfrm>
            <a:off x="8602476" y="6381328"/>
            <a:ext cx="506028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51520" y="6453337"/>
            <a:ext cx="7560840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National burden of disease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955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6205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Times" pitchFamily="1" charset="0"/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Belgian</a:t>
            </a:r>
            <a:r>
              <a:rPr lang="nl-NL" dirty="0" smtClean="0"/>
              <a:t> National </a:t>
            </a:r>
            <a:r>
              <a:rPr lang="nl-NL" dirty="0" err="1"/>
              <a:t>B</a:t>
            </a:r>
            <a:r>
              <a:rPr lang="nl-NL" dirty="0" err="1" smtClean="0"/>
              <a:t>urden</a:t>
            </a:r>
            <a:r>
              <a:rPr lang="nl-NL" dirty="0" smtClean="0"/>
              <a:t> </a:t>
            </a:r>
            <a:r>
              <a:rPr lang="nl-NL" dirty="0" smtClean="0"/>
              <a:t>of </a:t>
            </a:r>
            <a:r>
              <a:rPr lang="nl-NL" dirty="0" err="1"/>
              <a:t>D</a:t>
            </a:r>
            <a:r>
              <a:rPr lang="nl-NL" dirty="0" err="1" smtClean="0"/>
              <a:t>isease</a:t>
            </a:r>
            <a:r>
              <a:rPr lang="nl-NL" dirty="0" smtClean="0"/>
              <a:t> </a:t>
            </a:r>
            <a:r>
              <a:rPr lang="nl-NL" dirty="0" err="1" smtClean="0"/>
              <a:t>Study</a:t>
            </a:r>
            <a:endParaRPr lang="en-US" b="1" dirty="0"/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Brecht Devleesschauwer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15/09/2016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NBD Initiatives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Initiate, support and harmonize DALY initiatives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Ongoing activities</a:t>
            </a:r>
          </a:p>
          <a:p>
            <a:pPr lvl="1"/>
            <a:r>
              <a:rPr lang="en-US" dirty="0"/>
              <a:t>SLCD: burden of chronic </a:t>
            </a:r>
            <a:r>
              <a:rPr lang="en-US" dirty="0" smtClean="0"/>
              <a:t>diseases</a:t>
            </a:r>
            <a:endParaRPr lang="en-US" dirty="0"/>
          </a:p>
          <a:p>
            <a:pPr lvl="1"/>
            <a:r>
              <a:rPr lang="en-US" dirty="0" smtClean="0"/>
              <a:t>EID: burden of infectious diseases</a:t>
            </a:r>
          </a:p>
          <a:p>
            <a:pPr lvl="1"/>
            <a:r>
              <a:rPr lang="en-US" dirty="0" smtClean="0"/>
              <a:t>HSR ??</a:t>
            </a:r>
          </a:p>
          <a:p>
            <a:pPr lvl="1"/>
            <a:r>
              <a:rPr lang="en-US" dirty="0" smtClean="0"/>
              <a:t>HAI-AMR ??</a:t>
            </a:r>
          </a:p>
          <a:p>
            <a:pPr lvl="1"/>
            <a:r>
              <a:rPr lang="en-US" dirty="0" smtClean="0"/>
              <a:t>CC ??</a:t>
            </a:r>
            <a:endParaRPr lang="en-US" dirty="0"/>
          </a:p>
          <a:p>
            <a:pPr>
              <a:spcBef>
                <a:spcPts val="576"/>
              </a:spcBef>
            </a:pPr>
            <a:endParaRPr lang="en-US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87773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dc.europa.eu/en/healthtopics/burden_of_communicable_diseases/PublishingImages/255x146-white-b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245" y="1628800"/>
            <a:ext cx="2088232" cy="119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Burden of infectious diseases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Initiative launched by EID </a:t>
            </a:r>
            <a:r>
              <a:rPr lang="en-US" dirty="0" smtClean="0"/>
              <a:t>unit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Based on ECDC </a:t>
            </a:r>
            <a:r>
              <a:rPr lang="en-US" dirty="0" err="1" smtClean="0"/>
              <a:t>BCoDE</a:t>
            </a:r>
            <a:r>
              <a:rPr lang="en-US" dirty="0" smtClean="0"/>
              <a:t> toolkit</a:t>
            </a:r>
          </a:p>
          <a:p>
            <a:pPr lvl="1"/>
            <a:r>
              <a:rPr lang="en-US" dirty="0" smtClean="0"/>
              <a:t>disease </a:t>
            </a:r>
            <a:r>
              <a:rPr lang="en-US" dirty="0" smtClean="0"/>
              <a:t>models translated into </a:t>
            </a:r>
            <a:r>
              <a:rPr lang="en-US" dirty="0" smtClean="0"/>
              <a:t>SAS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ncidence ~ </a:t>
            </a:r>
            <a:r>
              <a:rPr lang="en-US" dirty="0" err="1" smtClean="0"/>
              <a:t>EpiLabo</a:t>
            </a:r>
            <a:r>
              <a:rPr lang="en-US" dirty="0" smtClean="0"/>
              <a:t> data</a:t>
            </a:r>
            <a:endParaRPr lang="en-US" dirty="0" smtClean="0"/>
          </a:p>
          <a:p>
            <a:pPr lvl="1"/>
            <a:r>
              <a:rPr lang="en-US" dirty="0" smtClean="0"/>
              <a:t>automated DALY calculation framework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Future steps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eview of </a:t>
            </a:r>
            <a:r>
              <a:rPr lang="en-US" dirty="0" err="1" smtClean="0"/>
              <a:t>BCoDE</a:t>
            </a:r>
            <a:r>
              <a:rPr lang="en-US" dirty="0" smtClean="0"/>
              <a:t> disease models</a:t>
            </a:r>
          </a:p>
          <a:p>
            <a:pPr lvl="1"/>
            <a:r>
              <a:rPr lang="en-US" dirty="0" smtClean="0"/>
              <a:t>multipliers (underreporting correction)</a:t>
            </a:r>
          </a:p>
          <a:p>
            <a:pPr lvl="2"/>
            <a:r>
              <a:rPr lang="en-US" dirty="0" smtClean="0"/>
              <a:t>expert opinion? international literature?</a:t>
            </a:r>
          </a:p>
          <a:p>
            <a:pPr lvl="2"/>
            <a:r>
              <a:rPr lang="en-US" dirty="0" smtClean="0"/>
              <a:t>national gastroenteritis survey?</a:t>
            </a:r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259836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with stakeholders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Stakeholder meeting, 28 September 2016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Participants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Federal, Regional Health </a:t>
            </a:r>
            <a:r>
              <a:rPr lang="en-US" dirty="0" smtClean="0">
                <a:sym typeface="Wingdings" panose="05000000000000000000" pitchFamily="2" charset="2"/>
              </a:rPr>
              <a:t>Ministries, Administrations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Statistics Belgium, Federal Planning Bureau, Superior </a:t>
            </a:r>
            <a:r>
              <a:rPr lang="en-US" dirty="0">
                <a:sym typeface="Wingdings" panose="05000000000000000000" pitchFamily="2" charset="2"/>
              </a:rPr>
              <a:t>Health Council, </a:t>
            </a:r>
            <a:r>
              <a:rPr lang="en-US" dirty="0" smtClean="0">
                <a:sym typeface="Wingdings" panose="05000000000000000000" pitchFamily="2" charset="2"/>
              </a:rPr>
              <a:t>FPS </a:t>
            </a:r>
            <a:r>
              <a:rPr lang="en-US" dirty="0">
                <a:sym typeface="Wingdings" panose="05000000000000000000" pitchFamily="2" charset="2"/>
              </a:rPr>
              <a:t>Social </a:t>
            </a:r>
            <a:r>
              <a:rPr lang="en-US" dirty="0" smtClean="0">
                <a:sym typeface="Wingdings" panose="05000000000000000000" pitchFamily="2" charset="2"/>
              </a:rPr>
              <a:t>Security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RIZIV-INAMI, </a:t>
            </a:r>
            <a:r>
              <a:rPr lang="en-US" dirty="0" err="1" smtClean="0">
                <a:sym typeface="Wingdings" panose="05000000000000000000" pitchFamily="2" charset="2"/>
              </a:rPr>
              <a:t>Farmanet</a:t>
            </a:r>
            <a:r>
              <a:rPr lang="en-US" dirty="0" smtClean="0">
                <a:sym typeface="Wingdings" panose="05000000000000000000" pitchFamily="2" charset="2"/>
              </a:rPr>
              <a:t>, KCE, IMA-AIM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BCR, </a:t>
            </a:r>
            <a:r>
              <a:rPr lang="en-US" dirty="0" err="1" smtClean="0">
                <a:sym typeface="Wingdings" panose="05000000000000000000" pitchFamily="2" charset="2"/>
              </a:rPr>
              <a:t>Intego</a:t>
            </a:r>
            <a:r>
              <a:rPr lang="en-US" dirty="0" smtClean="0">
                <a:sym typeface="Wingdings" panose="05000000000000000000" pitchFamily="2" charset="2"/>
              </a:rPr>
              <a:t>, VITO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Belgian Universities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80662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with stakeholders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Stakeholder meeting, 28 September 2016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Expected outcomes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foster </a:t>
            </a:r>
            <a:r>
              <a:rPr lang="en-US" dirty="0">
                <a:sym typeface="Wingdings" panose="05000000000000000000" pitchFamily="2" charset="2"/>
              </a:rPr>
              <a:t>awareness, uptake and support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enhance willingness to share data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create supervisory committee</a:t>
            </a:r>
          </a:p>
          <a:p>
            <a:pPr lvl="1"/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47614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with stakeholders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Stakeholder meeting, 28 September 2016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Preliminary agenda</a:t>
            </a:r>
          </a:p>
          <a:p>
            <a:pPr>
              <a:spcBef>
                <a:spcPts val="1200"/>
              </a:spcBef>
            </a:pPr>
            <a:r>
              <a:rPr lang="en-US" i="1" dirty="0">
                <a:sym typeface="Wingdings" panose="05000000000000000000" pitchFamily="2" charset="2"/>
              </a:rPr>
              <a:t>WIV-ISP </a:t>
            </a:r>
            <a:r>
              <a:rPr lang="en-US" i="1" dirty="0" smtClean="0">
                <a:sym typeface="Wingdings" panose="05000000000000000000" pitchFamily="2" charset="2"/>
              </a:rPr>
              <a:t>S</a:t>
            </a:r>
            <a:r>
              <a:rPr lang="en-US" i="1" dirty="0" smtClean="0">
                <a:sym typeface="Wingdings" panose="05000000000000000000" pitchFamily="2" charset="2"/>
              </a:rPr>
              <a:t>ymposium</a:t>
            </a:r>
            <a:r>
              <a:rPr lang="en-US" i="1" dirty="0">
                <a:sym typeface="Wingdings" panose="05000000000000000000" pitchFamily="2" charset="2"/>
              </a:rPr>
              <a:t>: Towards a Belgian National Burden of Disease </a:t>
            </a:r>
            <a:r>
              <a:rPr lang="en-US" i="1" dirty="0" smtClean="0">
                <a:sym typeface="Wingdings" panose="05000000000000000000" pitchFamily="2" charset="2"/>
              </a:rPr>
              <a:t>Study</a:t>
            </a:r>
          </a:p>
          <a:p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00702"/>
              </p:ext>
            </p:extLst>
          </p:nvPr>
        </p:nvGraphicFramePr>
        <p:xfrm>
          <a:off x="1043608" y="3356992"/>
          <a:ext cx="7272808" cy="28800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61610"/>
                <a:gridCol w="6011198"/>
              </a:tblGrid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14:00–14:15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err="1">
                          <a:effectLst/>
                        </a:rPr>
                        <a:t>Welcome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b="0" i="1" dirty="0">
                          <a:effectLst/>
                        </a:rPr>
                        <a:t>­– Prof Dr Herman Van Oyen (WIV-ISP)</a:t>
                      </a:r>
                      <a:endParaRPr lang="en-US" sz="14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14:15–14:45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Disability-Adjusted Life Years: historical and technical </a:t>
                      </a:r>
                      <a:r>
                        <a:rPr lang="en-GB" sz="1400" b="1" dirty="0" smtClean="0">
                          <a:effectLst/>
                        </a:rPr>
                        <a:t>background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</a:rPr>
                        <a:t>– Prof Dr Niko Speybroeck (Université catholique de Louvain)</a:t>
                      </a:r>
                      <a:endParaRPr lang="en-US" sz="14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14:45–15:15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Dutch national burden of disease study: policy </a:t>
                      </a:r>
                      <a:r>
                        <a:rPr lang="en-GB" sz="1400" b="1" dirty="0" smtClean="0">
                          <a:effectLst/>
                        </a:rPr>
                        <a:t>implications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– Dr </a:t>
                      </a:r>
                      <a:r>
                        <a:rPr lang="en-GB" sz="1400" i="1" dirty="0" err="1">
                          <a:effectLst/>
                        </a:rPr>
                        <a:t>Henk</a:t>
                      </a:r>
                      <a:r>
                        <a:rPr lang="en-GB" sz="1400" i="1" dirty="0">
                          <a:effectLst/>
                        </a:rPr>
                        <a:t> </a:t>
                      </a:r>
                      <a:r>
                        <a:rPr lang="en-GB" sz="1400" i="1" dirty="0" err="1">
                          <a:effectLst/>
                        </a:rPr>
                        <a:t>Hilderink</a:t>
                      </a:r>
                      <a:r>
                        <a:rPr lang="en-GB" sz="1400" i="1" dirty="0">
                          <a:effectLst/>
                        </a:rPr>
                        <a:t> (RIVM)</a:t>
                      </a:r>
                      <a:endParaRPr lang="en-US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15:15–16:00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Towards a Belgian national burden of disease </a:t>
                      </a:r>
                      <a:r>
                        <a:rPr lang="en-GB" sz="1400" b="1" dirty="0" smtClean="0">
                          <a:effectLst/>
                        </a:rPr>
                        <a:t>study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i="1" dirty="0">
                          <a:effectLst/>
                        </a:rPr>
                        <a:t>– Dr Brecht Devleesschauwer (WIV-ISP)</a:t>
                      </a:r>
                      <a:endParaRPr lang="en-US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16:00–16:15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Conclusions and closure</a:t>
                      </a:r>
                      <a:endParaRPr lang="en-US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­– Prof Dr Herman Van Oyen (WIV-ISP)</a:t>
                      </a:r>
                      <a:endParaRPr lang="en-US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732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6" name="Vrije vorm 5"/>
          <p:cNvSpPr/>
          <p:nvPr/>
        </p:nvSpPr>
        <p:spPr>
          <a:xfrm>
            <a:off x="4572000" y="2077082"/>
            <a:ext cx="154164" cy="6753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75388"/>
                </a:lnTo>
                <a:lnTo>
                  <a:pt x="154164" y="67538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Vrije vorm 6"/>
          <p:cNvSpPr/>
          <p:nvPr/>
        </p:nvSpPr>
        <p:spPr>
          <a:xfrm>
            <a:off x="4417835" y="2077082"/>
            <a:ext cx="154164" cy="6753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4164" y="0"/>
                </a:moveTo>
                <a:lnTo>
                  <a:pt x="154164" y="675388"/>
                </a:lnTo>
                <a:lnTo>
                  <a:pt x="0" y="67538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Vrije vorm 7"/>
          <p:cNvSpPr/>
          <p:nvPr/>
        </p:nvSpPr>
        <p:spPr>
          <a:xfrm>
            <a:off x="4572000" y="2077082"/>
            <a:ext cx="2607425" cy="13519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97750"/>
                </a:lnTo>
                <a:lnTo>
                  <a:pt x="2607425" y="1197750"/>
                </a:lnTo>
                <a:lnTo>
                  <a:pt x="2607425" y="135191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Vrije vorm 10"/>
          <p:cNvSpPr/>
          <p:nvPr/>
        </p:nvSpPr>
        <p:spPr>
          <a:xfrm>
            <a:off x="4572000" y="2077082"/>
            <a:ext cx="888282" cy="13507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96612"/>
                </a:lnTo>
                <a:lnTo>
                  <a:pt x="888282" y="1196612"/>
                </a:lnTo>
                <a:lnTo>
                  <a:pt x="888282" y="135077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Vrije vorm 11"/>
          <p:cNvSpPr/>
          <p:nvPr/>
        </p:nvSpPr>
        <p:spPr>
          <a:xfrm>
            <a:off x="3626294" y="2077082"/>
            <a:ext cx="945705" cy="13519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45705" y="0"/>
                </a:moveTo>
                <a:lnTo>
                  <a:pt x="945705" y="1197750"/>
                </a:lnTo>
                <a:lnTo>
                  <a:pt x="0" y="1197750"/>
                </a:lnTo>
                <a:lnTo>
                  <a:pt x="0" y="135191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Vrije vorm 12"/>
          <p:cNvSpPr/>
          <p:nvPr/>
        </p:nvSpPr>
        <p:spPr>
          <a:xfrm>
            <a:off x="1849729" y="2077082"/>
            <a:ext cx="2722270" cy="13519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722270" y="0"/>
                </a:moveTo>
                <a:lnTo>
                  <a:pt x="2722270" y="1197750"/>
                </a:lnTo>
                <a:lnTo>
                  <a:pt x="0" y="1197750"/>
                </a:lnTo>
                <a:lnTo>
                  <a:pt x="0" y="135191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Vrije vorm 13"/>
          <p:cNvSpPr/>
          <p:nvPr/>
        </p:nvSpPr>
        <p:spPr>
          <a:xfrm>
            <a:off x="2483999" y="1342964"/>
            <a:ext cx="4176000" cy="734117"/>
          </a:xfrm>
          <a:custGeom>
            <a:avLst/>
            <a:gdLst>
              <a:gd name="connsiteX0" fmla="*/ 0 w 4176000"/>
              <a:gd name="connsiteY0" fmla="*/ 0 h 734117"/>
              <a:gd name="connsiteX1" fmla="*/ 4176000 w 4176000"/>
              <a:gd name="connsiteY1" fmla="*/ 0 h 734117"/>
              <a:gd name="connsiteX2" fmla="*/ 4176000 w 4176000"/>
              <a:gd name="connsiteY2" fmla="*/ 734117 h 734117"/>
              <a:gd name="connsiteX3" fmla="*/ 0 w 4176000"/>
              <a:gd name="connsiteY3" fmla="*/ 734117 h 734117"/>
              <a:gd name="connsiteX4" fmla="*/ 0 w 4176000"/>
              <a:gd name="connsiteY4" fmla="*/ 0 h 73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6000" h="734117">
                <a:moveTo>
                  <a:pt x="0" y="0"/>
                </a:moveTo>
                <a:lnTo>
                  <a:pt x="4176000" y="0"/>
                </a:lnTo>
                <a:lnTo>
                  <a:pt x="4176000" y="734117"/>
                </a:lnTo>
                <a:lnTo>
                  <a:pt x="0" y="73411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BE" sz="1800" b="1" kern="1200" dirty="0" smtClean="0"/>
              <a:t>Managing Director</a:t>
            </a:r>
            <a:endParaRPr lang="nl-BE" sz="1800" b="1" kern="1200" dirty="0"/>
          </a:p>
        </p:txBody>
      </p:sp>
      <p:sp>
        <p:nvSpPr>
          <p:cNvPr id="15" name="Vrije vorm 14"/>
          <p:cNvSpPr/>
          <p:nvPr/>
        </p:nvSpPr>
        <p:spPr>
          <a:xfrm>
            <a:off x="1115611" y="3428997"/>
            <a:ext cx="1468235" cy="734117"/>
          </a:xfrm>
          <a:custGeom>
            <a:avLst/>
            <a:gdLst>
              <a:gd name="connsiteX0" fmla="*/ 0 w 1468235"/>
              <a:gd name="connsiteY0" fmla="*/ 0 h 734117"/>
              <a:gd name="connsiteX1" fmla="*/ 1468235 w 1468235"/>
              <a:gd name="connsiteY1" fmla="*/ 0 h 734117"/>
              <a:gd name="connsiteX2" fmla="*/ 1468235 w 1468235"/>
              <a:gd name="connsiteY2" fmla="*/ 734117 h 734117"/>
              <a:gd name="connsiteX3" fmla="*/ 0 w 1468235"/>
              <a:gd name="connsiteY3" fmla="*/ 734117 h 734117"/>
              <a:gd name="connsiteX4" fmla="*/ 0 w 1468235"/>
              <a:gd name="connsiteY4" fmla="*/ 0 h 73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235" h="734117">
                <a:moveTo>
                  <a:pt x="0" y="0"/>
                </a:moveTo>
                <a:lnTo>
                  <a:pt x="1468235" y="0"/>
                </a:lnTo>
                <a:lnTo>
                  <a:pt x="1468235" y="734117"/>
                </a:lnTo>
                <a:lnTo>
                  <a:pt x="0" y="73411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400" b="1" dirty="0" err="1"/>
              <a:t>Communicable</a:t>
            </a:r>
            <a:r>
              <a:rPr lang="nl-BE" sz="1400" b="1" dirty="0"/>
              <a:t> </a:t>
            </a:r>
            <a:r>
              <a:rPr lang="nl-BE" sz="1400" b="1" dirty="0" err="1"/>
              <a:t>and</a:t>
            </a:r>
            <a:r>
              <a:rPr lang="nl-BE" sz="1400" b="1" dirty="0"/>
              <a:t> </a:t>
            </a:r>
            <a:r>
              <a:rPr lang="nl-BE" sz="1400" b="1" dirty="0" err="1"/>
              <a:t>infectious</a:t>
            </a:r>
            <a:r>
              <a:rPr lang="nl-BE" sz="1400" b="1" dirty="0"/>
              <a:t> </a:t>
            </a:r>
            <a:r>
              <a:rPr lang="nl-BE" sz="1400" b="1" dirty="0" err="1"/>
              <a:t>diseases</a:t>
            </a:r>
            <a:r>
              <a:rPr lang="nl-BE" sz="1400" b="1" dirty="0"/>
              <a:t> </a:t>
            </a:r>
          </a:p>
        </p:txBody>
      </p:sp>
      <p:sp>
        <p:nvSpPr>
          <p:cNvPr id="16" name="Vrije vorm 15"/>
          <p:cNvSpPr/>
          <p:nvPr/>
        </p:nvSpPr>
        <p:spPr>
          <a:xfrm>
            <a:off x="2892176" y="3428997"/>
            <a:ext cx="1468235" cy="734117"/>
          </a:xfrm>
          <a:custGeom>
            <a:avLst/>
            <a:gdLst>
              <a:gd name="connsiteX0" fmla="*/ 0 w 1468235"/>
              <a:gd name="connsiteY0" fmla="*/ 0 h 734117"/>
              <a:gd name="connsiteX1" fmla="*/ 1468235 w 1468235"/>
              <a:gd name="connsiteY1" fmla="*/ 0 h 734117"/>
              <a:gd name="connsiteX2" fmla="*/ 1468235 w 1468235"/>
              <a:gd name="connsiteY2" fmla="*/ 734117 h 734117"/>
              <a:gd name="connsiteX3" fmla="*/ 0 w 1468235"/>
              <a:gd name="connsiteY3" fmla="*/ 734117 h 734117"/>
              <a:gd name="connsiteX4" fmla="*/ 0 w 1468235"/>
              <a:gd name="connsiteY4" fmla="*/ 0 h 73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235" h="734117">
                <a:moveTo>
                  <a:pt x="0" y="0"/>
                </a:moveTo>
                <a:lnTo>
                  <a:pt x="1468235" y="0"/>
                </a:lnTo>
                <a:lnTo>
                  <a:pt x="1468235" y="734117"/>
                </a:lnTo>
                <a:lnTo>
                  <a:pt x="0" y="73411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400" b="1" dirty="0"/>
              <a:t>Food, </a:t>
            </a:r>
            <a:r>
              <a:rPr lang="nl-BE" sz="1400" b="1" dirty="0" err="1"/>
              <a:t>medicines</a:t>
            </a:r>
            <a:r>
              <a:rPr lang="nl-BE" sz="1400" b="1" dirty="0"/>
              <a:t> &amp; </a:t>
            </a:r>
            <a:r>
              <a:rPr lang="nl-BE" sz="1400" b="1" dirty="0" err="1"/>
              <a:t>consumer</a:t>
            </a:r>
            <a:r>
              <a:rPr lang="nl-BE" sz="1400" b="1" dirty="0"/>
              <a:t> </a:t>
            </a:r>
            <a:r>
              <a:rPr lang="nl-BE" sz="1400" b="1" dirty="0" err="1"/>
              <a:t>safety</a:t>
            </a:r>
            <a:r>
              <a:rPr lang="nl-BE" sz="1400" b="1" dirty="0"/>
              <a:t> </a:t>
            </a:r>
          </a:p>
        </p:txBody>
      </p:sp>
      <p:sp>
        <p:nvSpPr>
          <p:cNvPr id="17" name="Rechthoek 16"/>
          <p:cNvSpPr/>
          <p:nvPr/>
        </p:nvSpPr>
        <p:spPr>
          <a:xfrm>
            <a:off x="4726164" y="3427860"/>
            <a:ext cx="1468235" cy="734117"/>
          </a:xfrm>
          <a:prstGeom prst="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b="1" dirty="0"/>
              <a:t>Public Health &amp;Surveillance</a:t>
            </a:r>
          </a:p>
        </p:txBody>
      </p:sp>
      <p:sp>
        <p:nvSpPr>
          <p:cNvPr id="18" name="Afgeronde rechthoek 17"/>
          <p:cNvSpPr/>
          <p:nvPr/>
        </p:nvSpPr>
        <p:spPr>
          <a:xfrm>
            <a:off x="251520" y="4941168"/>
            <a:ext cx="1620000" cy="864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dirty="0" err="1"/>
              <a:t>Surveys</a:t>
            </a:r>
            <a:r>
              <a:rPr lang="nl-BE" sz="1600" dirty="0"/>
              <a:t>, </a:t>
            </a:r>
            <a:r>
              <a:rPr lang="nl-BE" sz="1600" dirty="0" smtClean="0"/>
              <a:t>lifestyles </a:t>
            </a:r>
            <a:r>
              <a:rPr lang="nl-BE" sz="1600" dirty="0"/>
              <a:t>&amp; </a:t>
            </a:r>
            <a:r>
              <a:rPr lang="nl-BE" sz="1600" dirty="0" err="1"/>
              <a:t>chronic</a:t>
            </a:r>
            <a:r>
              <a:rPr lang="nl-BE" sz="1600" dirty="0"/>
              <a:t> </a:t>
            </a:r>
            <a:r>
              <a:rPr lang="nl-BE" sz="1600" dirty="0" err="1" smtClean="0"/>
              <a:t>disease</a:t>
            </a:r>
            <a:endParaRPr lang="nl-BE" sz="1600" dirty="0"/>
          </a:p>
        </p:txBody>
      </p:sp>
      <p:sp>
        <p:nvSpPr>
          <p:cNvPr id="20" name="Vrije vorm 19"/>
          <p:cNvSpPr/>
          <p:nvPr/>
        </p:nvSpPr>
        <p:spPr>
          <a:xfrm>
            <a:off x="6588408" y="3428997"/>
            <a:ext cx="1656000" cy="734117"/>
          </a:xfrm>
          <a:custGeom>
            <a:avLst/>
            <a:gdLst>
              <a:gd name="connsiteX0" fmla="*/ 0 w 1468235"/>
              <a:gd name="connsiteY0" fmla="*/ 0 h 734117"/>
              <a:gd name="connsiteX1" fmla="*/ 1468235 w 1468235"/>
              <a:gd name="connsiteY1" fmla="*/ 0 h 734117"/>
              <a:gd name="connsiteX2" fmla="*/ 1468235 w 1468235"/>
              <a:gd name="connsiteY2" fmla="*/ 734117 h 734117"/>
              <a:gd name="connsiteX3" fmla="*/ 0 w 1468235"/>
              <a:gd name="connsiteY3" fmla="*/ 734117 h 734117"/>
              <a:gd name="connsiteX4" fmla="*/ 0 w 1468235"/>
              <a:gd name="connsiteY4" fmla="*/ 0 h 73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235" h="734117">
                <a:moveTo>
                  <a:pt x="0" y="0"/>
                </a:moveTo>
                <a:lnTo>
                  <a:pt x="1468235" y="0"/>
                </a:lnTo>
                <a:lnTo>
                  <a:pt x="1468235" y="734117"/>
                </a:lnTo>
                <a:lnTo>
                  <a:pt x="0" y="73411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400" b="1" dirty="0"/>
              <a:t>Expertise, services &amp; customer relations </a:t>
            </a:r>
          </a:p>
        </p:txBody>
      </p:sp>
      <p:sp>
        <p:nvSpPr>
          <p:cNvPr id="21" name="Vrije vorm 20"/>
          <p:cNvSpPr/>
          <p:nvPr/>
        </p:nvSpPr>
        <p:spPr>
          <a:xfrm>
            <a:off x="2949599" y="2385412"/>
            <a:ext cx="1468235" cy="734117"/>
          </a:xfrm>
          <a:custGeom>
            <a:avLst/>
            <a:gdLst>
              <a:gd name="connsiteX0" fmla="*/ 0 w 1468235"/>
              <a:gd name="connsiteY0" fmla="*/ 0 h 734117"/>
              <a:gd name="connsiteX1" fmla="*/ 1468235 w 1468235"/>
              <a:gd name="connsiteY1" fmla="*/ 0 h 734117"/>
              <a:gd name="connsiteX2" fmla="*/ 1468235 w 1468235"/>
              <a:gd name="connsiteY2" fmla="*/ 734117 h 734117"/>
              <a:gd name="connsiteX3" fmla="*/ 0 w 1468235"/>
              <a:gd name="connsiteY3" fmla="*/ 734117 h 734117"/>
              <a:gd name="connsiteX4" fmla="*/ 0 w 1468235"/>
              <a:gd name="connsiteY4" fmla="*/ 0 h 73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235" h="734117">
                <a:moveTo>
                  <a:pt x="0" y="0"/>
                </a:moveTo>
                <a:lnTo>
                  <a:pt x="1468235" y="0"/>
                </a:lnTo>
                <a:lnTo>
                  <a:pt x="1468235" y="734117"/>
                </a:lnTo>
                <a:lnTo>
                  <a:pt x="0" y="73411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dirty="0"/>
              <a:t>Office of Operations </a:t>
            </a:r>
          </a:p>
        </p:txBody>
      </p:sp>
      <p:sp>
        <p:nvSpPr>
          <p:cNvPr id="22" name="Vrije vorm 21"/>
          <p:cNvSpPr/>
          <p:nvPr/>
        </p:nvSpPr>
        <p:spPr>
          <a:xfrm>
            <a:off x="4726164" y="2385412"/>
            <a:ext cx="1468235" cy="734117"/>
          </a:xfrm>
          <a:custGeom>
            <a:avLst/>
            <a:gdLst>
              <a:gd name="connsiteX0" fmla="*/ 0 w 1468235"/>
              <a:gd name="connsiteY0" fmla="*/ 0 h 734117"/>
              <a:gd name="connsiteX1" fmla="*/ 1468235 w 1468235"/>
              <a:gd name="connsiteY1" fmla="*/ 0 h 734117"/>
              <a:gd name="connsiteX2" fmla="*/ 1468235 w 1468235"/>
              <a:gd name="connsiteY2" fmla="*/ 734117 h 734117"/>
              <a:gd name="connsiteX3" fmla="*/ 0 w 1468235"/>
              <a:gd name="connsiteY3" fmla="*/ 734117 h 734117"/>
              <a:gd name="connsiteX4" fmla="*/ 0 w 1468235"/>
              <a:gd name="connsiteY4" fmla="*/ 0 h 73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8235" h="734117">
                <a:moveTo>
                  <a:pt x="0" y="0"/>
                </a:moveTo>
                <a:lnTo>
                  <a:pt x="1468235" y="0"/>
                </a:lnTo>
                <a:lnTo>
                  <a:pt x="1468235" y="734117"/>
                </a:lnTo>
                <a:lnTo>
                  <a:pt x="0" y="73411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sz="1600" dirty="0"/>
              <a:t>Office of the Managing Director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  <p:cxnSp>
        <p:nvCxnSpPr>
          <p:cNvPr id="24" name="Gebogen verbindingslijn 23"/>
          <p:cNvCxnSpPr>
            <a:stCxn id="17" idx="2"/>
            <a:endCxn id="18" idx="0"/>
          </p:cNvCxnSpPr>
          <p:nvPr/>
        </p:nvCxnSpPr>
        <p:spPr bwMode="auto">
          <a:xfrm rot="5400000">
            <a:off x="2871306" y="2352191"/>
            <a:ext cx="779191" cy="4398762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Afgeronde rechthoek 27"/>
          <p:cNvSpPr/>
          <p:nvPr/>
        </p:nvSpPr>
        <p:spPr>
          <a:xfrm>
            <a:off x="2015896" y="4941168"/>
            <a:ext cx="1620000" cy="86400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dirty="0" err="1"/>
              <a:t>Epidemiology</a:t>
            </a:r>
            <a:r>
              <a:rPr lang="nl-BE" sz="1600" dirty="0"/>
              <a:t> of </a:t>
            </a:r>
            <a:r>
              <a:rPr lang="nl-BE" sz="1600" dirty="0" err="1"/>
              <a:t>infectious</a:t>
            </a:r>
            <a:r>
              <a:rPr lang="nl-BE" sz="1600" dirty="0"/>
              <a:t> </a:t>
            </a:r>
            <a:r>
              <a:rPr lang="nl-BE" sz="1600" dirty="0" err="1"/>
              <a:t>diseases</a:t>
            </a:r>
            <a:endParaRPr lang="nl-BE" sz="1600" dirty="0"/>
          </a:p>
        </p:txBody>
      </p:sp>
      <p:cxnSp>
        <p:nvCxnSpPr>
          <p:cNvPr id="29" name="Gebogen verbindingslijn 28"/>
          <p:cNvCxnSpPr>
            <a:stCxn id="17" idx="2"/>
            <a:endCxn id="28" idx="0"/>
          </p:cNvCxnSpPr>
          <p:nvPr/>
        </p:nvCxnSpPr>
        <p:spPr bwMode="auto">
          <a:xfrm rot="5400000">
            <a:off x="3753494" y="3234379"/>
            <a:ext cx="779191" cy="263438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fgeronde rechthoek 31"/>
          <p:cNvSpPr/>
          <p:nvPr/>
        </p:nvSpPr>
        <p:spPr>
          <a:xfrm>
            <a:off x="3779912" y="4941168"/>
            <a:ext cx="1620000" cy="86400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dirty="0"/>
              <a:t>Healthcare-</a:t>
            </a:r>
            <a:r>
              <a:rPr lang="nl-BE" sz="1600" dirty="0" err="1"/>
              <a:t>associated</a:t>
            </a:r>
            <a:r>
              <a:rPr lang="nl-BE" sz="1600" dirty="0"/>
              <a:t> </a:t>
            </a:r>
            <a:r>
              <a:rPr lang="nl-BE" sz="1600" dirty="0" err="1"/>
              <a:t>infections</a:t>
            </a:r>
            <a:endParaRPr lang="nl-BE" sz="1600" dirty="0"/>
          </a:p>
        </p:txBody>
      </p:sp>
      <p:sp>
        <p:nvSpPr>
          <p:cNvPr id="33" name="Afgeronde rechthoek 32"/>
          <p:cNvSpPr/>
          <p:nvPr/>
        </p:nvSpPr>
        <p:spPr>
          <a:xfrm>
            <a:off x="5544288" y="4941168"/>
            <a:ext cx="1620000" cy="86400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dirty="0"/>
              <a:t>Cancer </a:t>
            </a:r>
            <a:r>
              <a:rPr lang="nl-BE" sz="1600" dirty="0" err="1"/>
              <a:t>centre</a:t>
            </a:r>
            <a:endParaRPr lang="nl-BE" sz="1600" dirty="0"/>
          </a:p>
        </p:txBody>
      </p:sp>
      <p:sp>
        <p:nvSpPr>
          <p:cNvPr id="34" name="Afgeronde rechthoek 33"/>
          <p:cNvSpPr/>
          <p:nvPr/>
        </p:nvSpPr>
        <p:spPr>
          <a:xfrm>
            <a:off x="7308304" y="4941168"/>
            <a:ext cx="1620000" cy="86400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nl-BE" sz="1600" dirty="0"/>
              <a:t>Health systems research</a:t>
            </a:r>
          </a:p>
        </p:txBody>
      </p:sp>
      <p:cxnSp>
        <p:nvCxnSpPr>
          <p:cNvPr id="36" name="Gebogen verbindingslijn 35"/>
          <p:cNvCxnSpPr>
            <a:stCxn id="17" idx="2"/>
            <a:endCxn id="32" idx="0"/>
          </p:cNvCxnSpPr>
          <p:nvPr/>
        </p:nvCxnSpPr>
        <p:spPr bwMode="auto">
          <a:xfrm rot="5400000">
            <a:off x="4635502" y="4116387"/>
            <a:ext cx="779191" cy="87037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bogen verbindingslijn 36"/>
          <p:cNvCxnSpPr>
            <a:stCxn id="17" idx="2"/>
            <a:endCxn id="33" idx="0"/>
          </p:cNvCxnSpPr>
          <p:nvPr/>
        </p:nvCxnSpPr>
        <p:spPr bwMode="auto">
          <a:xfrm rot="16200000" flipH="1">
            <a:off x="5517690" y="4104569"/>
            <a:ext cx="779191" cy="89400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bogen verbindingslijn 37"/>
          <p:cNvCxnSpPr>
            <a:stCxn id="17" idx="2"/>
            <a:endCxn id="34" idx="0"/>
          </p:cNvCxnSpPr>
          <p:nvPr/>
        </p:nvCxnSpPr>
        <p:spPr bwMode="auto">
          <a:xfrm rot="16200000" flipH="1">
            <a:off x="6399698" y="3222561"/>
            <a:ext cx="779191" cy="265802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2740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875168"/>
              </p:ext>
            </p:extLst>
          </p:nvPr>
        </p:nvGraphicFramePr>
        <p:xfrm>
          <a:off x="685800" y="1341438"/>
          <a:ext cx="7772400" cy="490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797646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Belgian NBD study?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Ownership and sustainability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Local context</a:t>
            </a:r>
          </a:p>
          <a:p>
            <a:pPr lvl="1"/>
            <a:r>
              <a:rPr lang="en-US" sz="2000" dirty="0" smtClean="0"/>
              <a:t>access to local data</a:t>
            </a:r>
          </a:p>
          <a:p>
            <a:pPr lvl="1"/>
            <a:r>
              <a:rPr lang="en-US" sz="2000" dirty="0" smtClean="0"/>
              <a:t>contextual knowledge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smtClean="0"/>
              <a:t>interpretation </a:t>
            </a:r>
          </a:p>
          <a:p>
            <a:pPr lvl="1"/>
            <a:r>
              <a:rPr lang="en-US" sz="2000" dirty="0"/>
              <a:t>interaction with local </a:t>
            </a:r>
            <a:r>
              <a:rPr lang="en-US" sz="2000" dirty="0" smtClean="0"/>
              <a:t>stakeholders</a:t>
            </a:r>
          </a:p>
          <a:p>
            <a:pPr lvl="1"/>
            <a:r>
              <a:rPr lang="en-US" sz="2000" dirty="0"/>
              <a:t>more credibility to local stakeholders</a:t>
            </a:r>
            <a:endParaRPr lang="en-US" sz="20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Methodological flexibility</a:t>
            </a:r>
          </a:p>
          <a:p>
            <a:pPr lvl="1"/>
            <a:r>
              <a:rPr lang="en-US" sz="2000" dirty="0" smtClean="0"/>
              <a:t>own </a:t>
            </a:r>
            <a:r>
              <a:rPr lang="en-US" sz="2000" dirty="0"/>
              <a:t>assumptions versus e.g. global </a:t>
            </a:r>
            <a:r>
              <a:rPr lang="en-US" sz="2000" dirty="0" smtClean="0"/>
              <a:t>interpolations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wn </a:t>
            </a:r>
            <a:r>
              <a:rPr lang="en-US" sz="2000" dirty="0" smtClean="0"/>
              <a:t>priorities, e.g., national and regional estimates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Process as such</a:t>
            </a:r>
          </a:p>
          <a:p>
            <a:pPr lvl="1"/>
            <a:r>
              <a:rPr lang="en-US" sz="2000" dirty="0" smtClean="0"/>
              <a:t>impetus </a:t>
            </a:r>
            <a:r>
              <a:rPr lang="en-US" sz="2000" dirty="0"/>
              <a:t>to </a:t>
            </a:r>
            <a:r>
              <a:rPr lang="en-US" sz="2000" dirty="0" smtClean="0"/>
              <a:t>appraise local data </a:t>
            </a:r>
            <a:r>
              <a:rPr lang="en-US" sz="2000" dirty="0"/>
              <a:t>quality</a:t>
            </a:r>
          </a:p>
          <a:p>
            <a:pPr lvl="1"/>
            <a:r>
              <a:rPr lang="en-US" sz="2000" dirty="0" smtClean="0"/>
              <a:t>capacity building: awareness, critical </a:t>
            </a:r>
            <a:r>
              <a:rPr lang="en-US" sz="2000" dirty="0"/>
              <a:t>mass</a:t>
            </a:r>
            <a:r>
              <a:rPr lang="en-US" sz="2000" dirty="0" smtClean="0"/>
              <a:t>, scientific process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517335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NBD Coordinator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NBD support tools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Initiate, support and harmonize DALY initiatives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Interact with stakeholders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26679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NBD support tools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smtClean="0"/>
              <a:t>DALY” </a:t>
            </a:r>
            <a:r>
              <a:rPr lang="en-US" dirty="0"/>
              <a:t>folder in “Common”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NBD Guidelines</a:t>
            </a:r>
            <a:endParaRPr lang="en-US" dirty="0"/>
          </a:p>
          <a:p>
            <a:pPr lvl="1"/>
            <a:r>
              <a:rPr lang="en-US" dirty="0" smtClean="0"/>
              <a:t>harmonize </a:t>
            </a:r>
            <a:r>
              <a:rPr lang="en-US" dirty="0"/>
              <a:t>initiatives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comparability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DALY </a:t>
            </a:r>
            <a:r>
              <a:rPr lang="en-US" dirty="0"/>
              <a:t>workshop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n-house </a:t>
            </a:r>
            <a:r>
              <a:rPr lang="en-US" dirty="0"/>
              <a:t>capacity </a:t>
            </a:r>
            <a:r>
              <a:rPr lang="en-US" dirty="0" smtClean="0"/>
              <a:t>building</a:t>
            </a:r>
          </a:p>
          <a:p>
            <a:pPr lvl="1"/>
            <a:r>
              <a:rPr lang="en-US" dirty="0" smtClean="0"/>
              <a:t>2 day hands-on training</a:t>
            </a:r>
          </a:p>
          <a:p>
            <a:pPr lvl="1"/>
            <a:r>
              <a:rPr lang="en-US" dirty="0" smtClean="0"/>
              <a:t>5-6 October 2016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DALY calculation tools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urther development of DALY Calculator for R</a:t>
            </a:r>
          </a:p>
          <a:p>
            <a:pPr lvl="1"/>
            <a:r>
              <a:rPr lang="en-US" dirty="0" smtClean="0"/>
              <a:t>command line + online interface</a:t>
            </a:r>
            <a:endParaRPr lang="en-US" dirty="0"/>
          </a:p>
          <a:p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179457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DALY Calculator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DALY package (version </a:t>
            </a:r>
            <a:r>
              <a:rPr lang="en-US" sz="2400" dirty="0" smtClean="0"/>
              <a:t>1.4.0)</a:t>
            </a:r>
          </a:p>
          <a:p>
            <a:pPr lvl="1"/>
            <a:r>
              <a:rPr lang="en-US" sz="2200" dirty="0" smtClean="0"/>
              <a:t>free </a:t>
            </a:r>
            <a:r>
              <a:rPr lang="en-US" sz="2200" dirty="0"/>
              <a:t>and open-source graphical user interface for </a:t>
            </a:r>
            <a:r>
              <a:rPr lang="en-US" sz="2200" dirty="0" smtClean="0"/>
              <a:t>probabilistic DALY </a:t>
            </a:r>
            <a:r>
              <a:rPr lang="en-US" sz="2200" dirty="0"/>
              <a:t>calculations </a:t>
            </a:r>
            <a:r>
              <a:rPr lang="en-US" sz="2200" dirty="0" smtClean="0"/>
              <a:t>in</a:t>
            </a:r>
            <a:endParaRPr lang="en-US" sz="22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  <p:pic>
        <p:nvPicPr>
          <p:cNvPr id="5" name="Afbeelding 4" descr="C:\Users\UGent\Desktop\doctoraat\- Art 01. DALY Package\- DALY_1.1.0\manuals\Screenshot from 2012-08-24 13513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10014"/>
            <a:ext cx="1998304" cy="3031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Afbeelding 5" descr="C:\Users\UGent\Desktop\doctoraat\- Art 01. DALY Package\- DALY_1.1.0\manuals\Screen shot 2012-07-13 at 17.08.17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" t="1501" r="2032" b="1637"/>
          <a:stretch/>
        </p:blipFill>
        <p:spPr bwMode="auto">
          <a:xfrm>
            <a:off x="3430267" y="2983311"/>
            <a:ext cx="2023774" cy="3037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55" y="3105320"/>
            <a:ext cx="2005829" cy="320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Picture 2" descr="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902" y="2193428"/>
            <a:ext cx="476250" cy="37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914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DALY Calculator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Probabilistic Sensitivity Analysis (Uncertainty Analysis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  <p:pic>
        <p:nvPicPr>
          <p:cNvPr id="9" name="Afbeelding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916832"/>
            <a:ext cx="650557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2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6112" y="2276872"/>
            <a:ext cx="4772025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991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NBD Initiatives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Initiate, support and harmonize DALY initiatives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Responsibilities</a:t>
            </a:r>
          </a:p>
          <a:p>
            <a:pPr lvl="1">
              <a:spcBef>
                <a:spcPts val="576"/>
              </a:spcBef>
            </a:pPr>
            <a:r>
              <a:rPr lang="en-US" dirty="0" smtClean="0"/>
              <a:t>NBD Coordinator</a:t>
            </a:r>
          </a:p>
          <a:p>
            <a:pPr lvl="2">
              <a:spcBef>
                <a:spcPts val="576"/>
              </a:spcBef>
            </a:pPr>
            <a:r>
              <a:rPr lang="en-US" dirty="0" smtClean="0"/>
              <a:t>methodological advice</a:t>
            </a:r>
          </a:p>
          <a:p>
            <a:pPr lvl="2">
              <a:spcBef>
                <a:spcPts val="576"/>
              </a:spcBef>
            </a:pPr>
            <a:r>
              <a:rPr lang="en-US" dirty="0"/>
              <a:t>g</a:t>
            </a:r>
            <a:r>
              <a:rPr lang="en-US" dirty="0" smtClean="0"/>
              <a:t>eneral coordination</a:t>
            </a:r>
          </a:p>
          <a:p>
            <a:pPr lvl="1">
              <a:spcBef>
                <a:spcPts val="576"/>
              </a:spcBef>
            </a:pPr>
            <a:r>
              <a:rPr lang="en-US" dirty="0" smtClean="0"/>
              <a:t>Unit</a:t>
            </a:r>
          </a:p>
          <a:p>
            <a:pPr lvl="2">
              <a:spcBef>
                <a:spcPts val="576"/>
              </a:spcBef>
            </a:pPr>
            <a:r>
              <a:rPr lang="en-US" dirty="0" smtClean="0"/>
              <a:t>provide </a:t>
            </a:r>
            <a:r>
              <a:rPr lang="en-US" dirty="0"/>
              <a:t>baseline epidemiological data</a:t>
            </a:r>
          </a:p>
          <a:p>
            <a:pPr lvl="2">
              <a:spcBef>
                <a:spcPts val="576"/>
              </a:spcBef>
            </a:pPr>
            <a:r>
              <a:rPr lang="en-US" dirty="0" smtClean="0"/>
              <a:t>review </a:t>
            </a:r>
            <a:r>
              <a:rPr lang="en-US" dirty="0"/>
              <a:t>disease </a:t>
            </a:r>
            <a:r>
              <a:rPr lang="en-US" dirty="0" smtClean="0"/>
              <a:t>models (health states, transition probabilities)</a:t>
            </a:r>
          </a:p>
          <a:p>
            <a:pPr lvl="2">
              <a:spcBef>
                <a:spcPts val="576"/>
              </a:spcBef>
            </a:pPr>
            <a:r>
              <a:rPr lang="en-US" dirty="0" smtClean="0"/>
              <a:t>implement DALY calculations</a:t>
            </a:r>
            <a:endParaRPr lang="en-US" dirty="0"/>
          </a:p>
          <a:p>
            <a:pPr>
              <a:spcBef>
                <a:spcPts val="576"/>
              </a:spcBef>
            </a:pPr>
            <a:endParaRPr lang="en-US" dirty="0" smtClean="0"/>
          </a:p>
          <a:p>
            <a:pPr>
              <a:spcBef>
                <a:spcPts val="576"/>
              </a:spcBef>
            </a:pPr>
            <a:endParaRPr lang="en-US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National burden of disease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274404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VISP">
  <a:themeElements>
    <a:clrScheme name="">
      <a:dk1>
        <a:srgbClr val="58656A"/>
      </a:dk1>
      <a:lt1>
        <a:srgbClr val="FFFFFF"/>
      </a:lt1>
      <a:dk2>
        <a:srgbClr val="E96015"/>
      </a:dk2>
      <a:lt2>
        <a:srgbClr val="A4C3D9"/>
      </a:lt2>
      <a:accent1>
        <a:srgbClr val="6E87A9"/>
      </a:accent1>
      <a:accent2>
        <a:srgbClr val="9E4B7E"/>
      </a:accent2>
      <a:accent3>
        <a:srgbClr val="FFFFFF"/>
      </a:accent3>
      <a:accent4>
        <a:srgbClr val="4A5559"/>
      </a:accent4>
      <a:accent5>
        <a:srgbClr val="BAC3D1"/>
      </a:accent5>
      <a:accent6>
        <a:srgbClr val="8F4372"/>
      </a:accent6>
      <a:hlink>
        <a:srgbClr val="82BF65"/>
      </a:hlink>
      <a:folHlink>
        <a:srgbClr val="877B46"/>
      </a:folHlink>
    </a:clrScheme>
    <a:fontScheme name="WIVIS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WIVISP 1">
        <a:dk1>
          <a:srgbClr val="58656A"/>
        </a:dk1>
        <a:lt1>
          <a:srgbClr val="FFFFFF"/>
        </a:lt1>
        <a:dk2>
          <a:srgbClr val="D84922"/>
        </a:dk2>
        <a:lt2>
          <a:srgbClr val="B8C3D9"/>
        </a:lt2>
        <a:accent1>
          <a:srgbClr val="6E87A9"/>
        </a:accent1>
        <a:accent2>
          <a:srgbClr val="9E4B7E"/>
        </a:accent2>
        <a:accent3>
          <a:srgbClr val="FFFFFF"/>
        </a:accent3>
        <a:accent4>
          <a:srgbClr val="4A5559"/>
        </a:accent4>
        <a:accent5>
          <a:srgbClr val="BAC3D1"/>
        </a:accent5>
        <a:accent6>
          <a:srgbClr val="8F4372"/>
        </a:accent6>
        <a:hlink>
          <a:srgbClr val="82BF65"/>
        </a:hlink>
        <a:folHlink>
          <a:srgbClr val="877B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606</Words>
  <Application>Microsoft Office PowerPoint</Application>
  <PresentationFormat>Diavoorstelling (4:3)</PresentationFormat>
  <Paragraphs>141</Paragraphs>
  <Slides>14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WIVISP</vt:lpstr>
      <vt:lpstr>Belgian National Burden of Disease Study</vt:lpstr>
      <vt:lpstr>Welcome</vt:lpstr>
      <vt:lpstr>Welcome</vt:lpstr>
      <vt:lpstr>Why Belgian NBD study?</vt:lpstr>
      <vt:lpstr>NBD Coordinator</vt:lpstr>
      <vt:lpstr>NBD support tools</vt:lpstr>
      <vt:lpstr>DALY Calculator</vt:lpstr>
      <vt:lpstr>DALY Calculator</vt:lpstr>
      <vt:lpstr>NBD Initiatives</vt:lpstr>
      <vt:lpstr>NBD Initiatives</vt:lpstr>
      <vt:lpstr>Burden of infectious diseases</vt:lpstr>
      <vt:lpstr>Interaction with stakeholders</vt:lpstr>
      <vt:lpstr>Interaction with stakeholders</vt:lpstr>
      <vt:lpstr>Interaction with stakeholders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NBD @ WIV-ISP</dc:title>
  <dc:creator>Brecht Devleesschauwer</dc:creator>
  <cp:lastModifiedBy>Brecht Devleesschauwer</cp:lastModifiedBy>
  <cp:revision>150</cp:revision>
  <cp:lastPrinted>2007-12-11T08:22:27Z</cp:lastPrinted>
  <dcterms:created xsi:type="dcterms:W3CDTF">2014-02-04T09:40:45Z</dcterms:created>
  <dcterms:modified xsi:type="dcterms:W3CDTF">2016-09-15T00:08:47Z</dcterms:modified>
</cp:coreProperties>
</file>